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57" r:id="rId5"/>
    <p:sldId id="262" r:id="rId6"/>
    <p:sldId id="270" r:id="rId7"/>
    <p:sldId id="274" r:id="rId8"/>
    <p:sldId id="273" r:id="rId9"/>
    <p:sldId id="272" r:id="rId10"/>
    <p:sldId id="276" r:id="rId11"/>
    <p:sldId id="258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85852" y="3357562"/>
            <a:ext cx="7358063" cy="2159670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Comic Sans MS"/>
                <a:ea typeface="Times New Roman"/>
              </a:rPr>
              <a:t>ПУТЕШЕСТВИЕ ПО РОДНОМУ ГОРОДУ</a:t>
            </a:r>
            <a:r>
              <a:rPr lang="ru-RU" sz="4000" b="1" i="1" dirty="0" smtClean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85728"/>
            <a:ext cx="4617123" cy="2135160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Подготовила: воспитатель высшей квалификационной категории Петрова Елена Николаевна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000" b="1" i="1" dirty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МДОУ детский сад «Солнышко»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г.Нерехта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2017г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endParaRPr lang="ru-RU" sz="20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242285" cy="395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0232" y="2751540"/>
            <a:ext cx="2363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Церковь Воздвижения Креста Господня</a:t>
            </a:r>
          </a:p>
        </p:txBody>
      </p:sp>
    </p:spTree>
    <p:extLst>
      <p:ext uri="{BB962C8B-B14F-4D97-AF65-F5344CB8AC3E}">
        <p14:creationId xmlns:p14="http://schemas.microsoft.com/office/powerpoint/2010/main" val="84770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6553200" cy="56165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i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C:\Users\Марат\Desktop\t841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077072"/>
            <a:ext cx="2376264" cy="254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static.panoramio.com/photos/large/1033535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5242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1771" y="1484784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Троице-</a:t>
            </a:r>
            <a:r>
              <a:rPr lang="ru-RU" dirty="0" err="1" smtClean="0"/>
              <a:t>Сыпанов</a:t>
            </a:r>
            <a:r>
              <a:rPr lang="ru-RU" dirty="0" smtClean="0"/>
              <a:t> </a:t>
            </a:r>
            <a:r>
              <a:rPr lang="ru-RU" dirty="0" err="1" smtClean="0"/>
              <a:t>Пахомиево-Нерехтский</a:t>
            </a:r>
            <a:r>
              <a:rPr lang="ru-RU" dirty="0" smtClean="0"/>
              <a:t> </a:t>
            </a:r>
            <a:r>
              <a:rPr lang="ru-RU" smtClean="0"/>
              <a:t>женский монастырь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47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57375"/>
            <a:ext cx="9074150" cy="5000625"/>
          </a:xfrm>
        </p:spPr>
        <p:txBody>
          <a:bodyPr/>
          <a:lstStyle/>
          <a:p>
            <a:pPr algn="just"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hoto.foto-planeta.com/view/7/2/6/5/nerehta-726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200800" cy="45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985837" y="3286124"/>
            <a:ext cx="7872443" cy="3357586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 smtClean="0"/>
          </a:p>
        </p:txBody>
      </p:sp>
      <p:pic>
        <p:nvPicPr>
          <p:cNvPr id="4" name="Picture 22" descr="ec75d3390f5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29132"/>
            <a:ext cx="1872208" cy="222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221455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http://img1.liveinternet.ru/images/attach/c/2/69/301/69301966_1295133713_Nerehta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21514"/>
            <a:ext cx="6624736" cy="40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indent="44958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6967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5202544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2564904"/>
            <a:ext cx="2501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121"/>
                </a:solidFill>
                <a:latin typeface="Arial"/>
              </a:rPr>
              <a:t>Церковь Богоявления (Никольская</a:t>
            </a:r>
            <a:r>
              <a:rPr lang="ru-RU" b="1" dirty="0" smtClean="0">
                <a:solidFill>
                  <a:srgbClr val="212121"/>
                </a:solidFill>
                <a:latin typeface="Arial"/>
              </a:rPr>
              <a:t>)</a:t>
            </a:r>
            <a:r>
              <a:rPr lang="ru-RU" dirty="0">
                <a:solidFill>
                  <a:srgbClr val="212121"/>
                </a:solidFill>
                <a:latin typeface="Arial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57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w2.google.com/mw-panoramio/photos/medium/43262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224" y="2636912"/>
            <a:ext cx="226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Ильинская церковь</a:t>
            </a:r>
          </a:p>
        </p:txBody>
      </p:sp>
    </p:spTree>
    <p:extLst>
      <p:ext uri="{BB962C8B-B14F-4D97-AF65-F5344CB8AC3E}">
        <p14:creationId xmlns:p14="http://schemas.microsoft.com/office/powerpoint/2010/main" val="78379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.foto-planeta.com/view/7/2/8/0/nerehta-728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3498"/>
            <a:ext cx="6480720" cy="42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83491" y="2501899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Церковь Воскресения (Варвары Великомученицы) </a:t>
            </a:r>
          </a:p>
        </p:txBody>
      </p:sp>
    </p:spTree>
    <p:extLst>
      <p:ext uri="{BB962C8B-B14F-4D97-AF65-F5344CB8AC3E}">
        <p14:creationId xmlns:p14="http://schemas.microsoft.com/office/powerpoint/2010/main" val="78379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s.wikimapia.org/p/00/05/92/42/9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9020" y="263691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Церковь Владимирской иконы Божией Матери</a:t>
            </a:r>
          </a:p>
        </p:txBody>
      </p:sp>
    </p:spTree>
    <p:extLst>
      <p:ext uri="{BB962C8B-B14F-4D97-AF65-F5344CB8AC3E}">
        <p14:creationId xmlns:p14="http://schemas.microsoft.com/office/powerpoint/2010/main" val="237635345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2303119073954DBD77EBF464D0C2A3" ma:contentTypeVersion="1" ma:contentTypeDescription="Создание документа." ma:contentTypeScope="" ma:versionID="cb541a313b58096a5f1d4f8393c51e78">
  <xsd:schema xmlns:xsd="http://www.w3.org/2001/XMLSchema" xmlns:xs="http://www.w3.org/2001/XMLSchema" xmlns:p="http://schemas.microsoft.com/office/2006/metadata/properties" xmlns:ns2="ee4a58e1-2f6d-43cb-900c-25332b815e2d" targetNamespace="http://schemas.microsoft.com/office/2006/metadata/properties" ma:root="true" ma:fieldsID="4a8970d4c399feb1bb26b8547a161d27" ns2:_="">
    <xsd:import namespace="ee4a58e1-2f6d-43cb-900c-25332b815e2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58e1-2f6d-43cb-900c-25332b815e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C50E31-3726-4A2C-81C4-25CF2392A571}"/>
</file>

<file path=customXml/itemProps2.xml><?xml version="1.0" encoding="utf-8"?>
<ds:datastoreItem xmlns:ds="http://schemas.openxmlformats.org/officeDocument/2006/customXml" ds:itemID="{C9844BC6-222C-40F8-906C-0F27E731D3C8}"/>
</file>

<file path=customXml/itemProps3.xml><?xml version="1.0" encoding="utf-8"?>
<ds:datastoreItem xmlns:ds="http://schemas.openxmlformats.org/officeDocument/2006/customXml" ds:itemID="{C8981A13-C9FF-4779-B26F-0A143CDEF210}"/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484</TotalTime>
  <Words>54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2</vt:lpstr>
      <vt:lpstr>«ПУТЕШЕСТВИЕ ПО РОДНОМУ ГОРОДУ»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подвижных игр в развитии двигательной активности у детей дошкольного возраста»</dc:title>
  <dc:creator>Анна</dc:creator>
  <cp:lastModifiedBy>2014</cp:lastModifiedBy>
  <cp:revision>60</cp:revision>
  <dcterms:created xsi:type="dcterms:W3CDTF">2015-05-13T11:38:31Z</dcterms:created>
  <dcterms:modified xsi:type="dcterms:W3CDTF">2017-12-09T11:45:34Z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0x0101005F2303119073954DBD77EBF464D0C2A3</vt:lpwstr>
  </property>
</Properties>
</file>