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972/000ba231-e78cd77a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548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https://ds05.infourok.ru/uploads/ex/00e3/0000899a-30f1060b/1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8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474344"/>
            <a:ext cx="74107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Многообразие </a:t>
            </a:r>
            <a:r>
              <a:rPr lang="ru-RU" sz="2000" dirty="0"/>
              <a:t>занимательного материала – игр, задач, головоломок – даёт основание для их классификации. Классифицировать его можно, выделив в нём условно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u="sng" dirty="0" smtClean="0"/>
              <a:t>три </a:t>
            </a:r>
            <a:r>
              <a:rPr lang="ru-RU" sz="2000" b="1" u="sng" dirty="0"/>
              <a:t>основные группы</a:t>
            </a:r>
            <a:r>
              <a:rPr lang="ru-RU" sz="2000" b="1" dirty="0" smtClean="0"/>
              <a:t>: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-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развлечения, 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-математические </a:t>
            </a:r>
            <a:r>
              <a:rPr lang="ru-RU" sz="2000" dirty="0">
                <a:solidFill>
                  <a:srgbClr val="FF0000"/>
                </a:solidFill>
              </a:rPr>
              <a:t>игры и задачи, 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- развивающие </a:t>
            </a:r>
            <a:r>
              <a:rPr lang="ru-RU" sz="2000" dirty="0">
                <a:solidFill>
                  <a:srgbClr val="FF0000"/>
                </a:solidFill>
              </a:rPr>
              <a:t>(дидактические) игры и упражнения.</a:t>
            </a:r>
          </a:p>
          <a:p>
            <a:r>
              <a:rPr lang="ru-RU" sz="2000" dirty="0">
                <a:solidFill>
                  <a:srgbClr val="00B050"/>
                </a:solidFill>
              </a:rPr>
              <a:t>К математическим развлечениям относятся: </a:t>
            </a:r>
            <a:r>
              <a:rPr lang="ru-RU" sz="2000" dirty="0"/>
              <a:t>головоломки, ребусы, лабиринты, игры на пространственные преобразования и др. Они интересны по содержанию, занимательны по форме, отличаются необычностью решения, парадоксальностью интересов.</a:t>
            </a:r>
          </a:p>
          <a:p>
            <a:r>
              <a:rPr lang="ru-RU" sz="2000" dirty="0"/>
              <a:t>Дети очень активны в восприятии задач – шуток, головоломок, логических упражнений. Они настойчиво ищут ход решения, который ведёт к результату. В том случае, когда занимательная задача доступна ребёнку, у него складывается положительное отношение к ней, что и стимулирует мыслительную активность. Ребёнку интересна конечная цель: сложить, най</a:t>
            </a:r>
            <a:r>
              <a:rPr lang="ru-RU" dirty="0"/>
              <a:t>ти нужную фигуру, преобразовать, - которая увлекает его.</a:t>
            </a:r>
          </a:p>
        </p:txBody>
      </p:sp>
    </p:spTree>
    <p:extLst>
      <p:ext uri="{BB962C8B-B14F-4D97-AF65-F5344CB8AC3E}">
        <p14:creationId xmlns:p14="http://schemas.microsoft.com/office/powerpoint/2010/main" val="260571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4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2088" y="404664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В процессе решения задач на смекалку обдумывание детьми хода поиска результата предшествует практическим действиям. Показателем рациональности поиска является и уровень самостоятельности его, характер производимых проб. Анализ соотношения проб показывает, что практические пробы свойственны как правило, детям средней и старшей групп. Дети подготовительной группы осуществляют поиск или путём сочетания мыслительных и практических проб, или только мыслительно. Всё это даёт основание для утверждения о возможности поощрения дошкольников в ходе решения занимательных задач к элементам творческой деятельности. У детей формируется умение вести поиск решения путём предложений, осуществлять разные по характеру пробы, догадываться.</a:t>
            </a:r>
          </a:p>
        </p:txBody>
      </p:sp>
    </p:spTree>
    <p:extLst>
      <p:ext uri="{BB962C8B-B14F-4D97-AF65-F5344CB8AC3E}">
        <p14:creationId xmlns:p14="http://schemas.microsoft.com/office/powerpoint/2010/main" val="1049751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96" y="0"/>
            <a:ext cx="92292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889844"/>
            <a:ext cx="68407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Для детей старшего дошкольного возраста применяются </a:t>
            </a:r>
            <a:r>
              <a:rPr lang="ru-RU" sz="2200" dirty="0">
                <a:solidFill>
                  <a:srgbClr val="00B050"/>
                </a:solidFill>
              </a:rPr>
              <a:t>головоломки с палочками</a:t>
            </a:r>
            <a:r>
              <a:rPr lang="ru-RU" sz="2200" dirty="0"/>
              <a:t>. Их называют </a:t>
            </a:r>
            <a:r>
              <a:rPr lang="ru-RU" sz="2200" u="sng" dirty="0"/>
              <a:t>задачами на смекалку </a:t>
            </a:r>
            <a:r>
              <a:rPr lang="ru-RU" sz="2200" dirty="0"/>
              <a:t>геометрического характера, так как в ходе решения, как правило, идёт трансфигурация, преобразование одних фигур в другие, а не только изменение их количество. В дошкольном возрасте используются самые простые головоломки.</a:t>
            </a:r>
          </a:p>
          <a:p>
            <a:r>
              <a:rPr lang="ru-RU" sz="2200" dirty="0"/>
              <a:t>Задачи на смекалку различны по степени сложности, характеру преобразования. Их нельзя решать какими – либо усвоенными ранее способом. В ходе решения каждой новой задачи ребёнок включается в активную умственную деятельность, стремясь достичь конечной цели – видоизменить или построить пространственную фигуру.</a:t>
            </a:r>
          </a:p>
        </p:txBody>
      </p:sp>
    </p:spTree>
    <p:extLst>
      <p:ext uri="{BB962C8B-B14F-4D97-AF65-F5344CB8AC3E}">
        <p14:creationId xmlns:p14="http://schemas.microsoft.com/office/powerpoint/2010/main" val="343225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332656"/>
            <a:ext cx="734481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rgbClr val="FF0000"/>
                </a:solidFill>
              </a:rPr>
              <a:t>Для детей старшего дошкольного возраста задачи на смекалку можно объединить в 3 группы </a:t>
            </a:r>
            <a:r>
              <a:rPr lang="ru-RU" sz="2000" dirty="0"/>
              <a:t>(по способу перестроения фигур, степени сложности).</a:t>
            </a:r>
          </a:p>
          <a:p>
            <a:r>
              <a:rPr lang="ru-RU" sz="2000" dirty="0"/>
              <a:t>1.  Задачи на составление заданной фигуры из определённого количества палочек: составить 2 разных квадрата из 7 палочек 2 разных треугольника из 5 палочек.</a:t>
            </a:r>
          </a:p>
          <a:p>
            <a:r>
              <a:rPr lang="ru-RU" sz="2000" dirty="0"/>
              <a:t>2.  </a:t>
            </a:r>
            <a:r>
              <a:rPr lang="ru-RU" sz="2000" dirty="0" smtClean="0"/>
              <a:t>Задачи на изменение </a:t>
            </a:r>
            <a:r>
              <a:rPr lang="ru-RU" sz="2000" dirty="0"/>
              <a:t>фигур, для решения которых надо убрать указанное количество палочек.</a:t>
            </a:r>
          </a:p>
          <a:p>
            <a:pPr marL="457200" indent="-457200">
              <a:buAutoNum type="arabicPeriod" startAt="3"/>
            </a:pPr>
            <a:r>
              <a:rPr lang="ru-RU" sz="2000" dirty="0" smtClean="0"/>
              <a:t>Задачи </a:t>
            </a:r>
            <a:r>
              <a:rPr lang="ru-RU" sz="2000" dirty="0"/>
              <a:t>на смекалку, решение которых состоит в перекладывании палочек с целью видоизменения, преобразования заданной фигуры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В ходе обучения способам решения задачи на смекалку даются в указанной последовательности, начиная с более простых, чтобы усвоенные детьми умения и навыки готовили ребят к более сложным действиям. Организуя эту работу, воспитатель ставит цель – учить детей приёмам самостоятельного поиска решения задач, не предполагая никаких готовых способов, образцов решения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124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" y="-35808"/>
            <a:ext cx="9145880" cy="686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260647"/>
            <a:ext cx="79208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Из многообразия математических игр и развлечений доступными и интересными в дошкольном возрасте являются </a:t>
            </a:r>
            <a:r>
              <a:rPr lang="ru-RU" sz="2000" u="sng" dirty="0">
                <a:solidFill>
                  <a:srgbClr val="00B050"/>
                </a:solidFill>
              </a:rPr>
              <a:t>загадки и задачи – шутки.</a:t>
            </a:r>
          </a:p>
          <a:p>
            <a:r>
              <a:rPr lang="ru-RU" sz="2000" dirty="0"/>
              <a:t>В загадках математического содержания анализируется предмет с количественной, пространственной, временной точки зрения, подмечены простейшие математический отношения. Например:</a:t>
            </a:r>
          </a:p>
          <a:p>
            <a:r>
              <a:rPr lang="ru-RU" sz="2000" dirty="0"/>
              <a:t> «Два конца, два кольца, а посередине гвоздик» (ножницы).</a:t>
            </a:r>
          </a:p>
          <a:p>
            <a:r>
              <a:rPr lang="ru-RU" sz="2000" dirty="0"/>
              <a:t>«Пять братцев в одном домике живут» (варежка).</a:t>
            </a:r>
          </a:p>
          <a:p>
            <a:r>
              <a:rPr lang="ru-RU" sz="2000" dirty="0"/>
              <a:t>« В году у дедушки 4 имени. Кто это?» (весна, лето, осень, зима) и т. д.</a:t>
            </a:r>
          </a:p>
          <a:p>
            <a:r>
              <a:rPr lang="ru-RU" sz="2000" dirty="0">
                <a:solidFill>
                  <a:srgbClr val="00B050"/>
                </a:solidFill>
              </a:rPr>
              <a:t>Задачи – шутки </a:t>
            </a:r>
            <a:r>
              <a:rPr lang="ru-RU" sz="2000" dirty="0"/>
              <a:t>– это занимательные игровые задачи, с математическим смыслом. Для решения их надо в большей мере проявить находчивость, смекалку, понимание юмора, нежели познания в математике. Построение, содержание, вопрос в этих задачах необычны. Они лишь косвенно напоминают математическую задачу. Сущность задачи, т. е. основное, благодаря чему можно догадаться о решении, найти ответ, замаскировано внешними условиями, как правило, второстепенными. Например:</a:t>
            </a:r>
          </a:p>
          <a:p>
            <a:r>
              <a:rPr lang="ru-RU" sz="2000" dirty="0"/>
              <a:t>- Сколько ушей у трёх мышей? </a:t>
            </a:r>
          </a:p>
          <a:p>
            <a:r>
              <a:rPr lang="ru-RU" sz="2000" dirty="0"/>
              <a:t>- Сколько лап у двух медвежат? </a:t>
            </a:r>
          </a:p>
          <a:p>
            <a:r>
              <a:rPr lang="ru-RU" sz="2000" dirty="0"/>
              <a:t>- У семи братьев по одной сестре. Сколько всего сестёр? ит. д.</a:t>
            </a:r>
          </a:p>
        </p:txBody>
      </p:sp>
    </p:spTree>
    <p:extLst>
      <p:ext uri="{BB962C8B-B14F-4D97-AF65-F5344CB8AC3E}">
        <p14:creationId xmlns:p14="http://schemas.microsoft.com/office/powerpoint/2010/main" val="317882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908720"/>
            <a:ext cx="6390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Назначение загадок и задач – шуток</a:t>
            </a:r>
            <a:r>
              <a:rPr lang="ru-RU" sz="2000" dirty="0" smtClean="0"/>
              <a:t>, занимательных вопросов состоит в приобщении детей к активной умственной деятельности, выработке умения выделять главные свойства, математические отношения, замаскированные внешними несущими данными. Их воспитатель может использовать в процессе разговоров, бесед, наблюдений с детьми за какими – либо явлениями, т. е. в том случае, когда создаётся необходимая для этого ситуация.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454692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F2303119073954DBD77EBF464D0C2A3" ma:contentTypeVersion="1" ma:contentTypeDescription="Создание документа." ma:contentTypeScope="" ma:versionID="cb541a313b58096a5f1d4f8393c51e78">
  <xsd:schema xmlns:xsd="http://www.w3.org/2001/XMLSchema" xmlns:xs="http://www.w3.org/2001/XMLSchema" xmlns:p="http://schemas.microsoft.com/office/2006/metadata/properties" xmlns:ns2="ee4a58e1-2f6d-43cb-900c-25332b815e2d" targetNamespace="http://schemas.microsoft.com/office/2006/metadata/properties" ma:root="true" ma:fieldsID="4a8970d4c399feb1bb26b8547a161d27" ns2:_="">
    <xsd:import namespace="ee4a58e1-2f6d-43cb-900c-25332b815e2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a58e1-2f6d-43cb-900c-25332b815e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4E0423-B42C-40D5-A3A1-63281F103859}"/>
</file>

<file path=customXml/itemProps2.xml><?xml version="1.0" encoding="utf-8"?>
<ds:datastoreItem xmlns:ds="http://schemas.openxmlformats.org/officeDocument/2006/customXml" ds:itemID="{48A6CD72-38AA-4E2B-96B6-D94A7ED7235A}"/>
</file>

<file path=customXml/itemProps3.xml><?xml version="1.0" encoding="utf-8"?>
<ds:datastoreItem xmlns:ds="http://schemas.openxmlformats.org/officeDocument/2006/customXml" ds:itemID="{23F4CD13-7186-4D46-8418-127FB1BEA37E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750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2014</dc:creator>
  <cp:lastModifiedBy>2014</cp:lastModifiedBy>
  <cp:revision>4</cp:revision>
  <dcterms:created xsi:type="dcterms:W3CDTF">2021-02-17T15:45:49Z</dcterms:created>
  <dcterms:modified xsi:type="dcterms:W3CDTF">2021-02-17T16:29:36Z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0x0101005F2303119073954DBD77EBF464D0C2A3</vt:lpwstr>
  </property>
</Properties>
</file>