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.mycdn.me/i?r=AzEPZsRbOZEKgBhR0XGMT1RkB0FNBsTl2HcsQP2APx9IW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10264"/>
            <a:ext cx="9174480" cy="68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4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3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4"/>
          <a:stretch/>
        </p:blipFill>
        <p:spPr bwMode="auto">
          <a:xfrm>
            <a:off x="3630" y="188640"/>
            <a:ext cx="9140370" cy="637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8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" y="188640"/>
            <a:ext cx="88752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88"/>
            <a:ext cx="9106212" cy="664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2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25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7509" cy="618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5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725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5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F2303119073954DBD77EBF464D0C2A3" ma:contentTypeVersion="1" ma:contentTypeDescription="Создание документа." ma:contentTypeScope="" ma:versionID="cb541a313b58096a5f1d4f8393c51e78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03632-59C6-411E-8BD8-36095A23AE44}"/>
</file>

<file path=customXml/itemProps2.xml><?xml version="1.0" encoding="utf-8"?>
<ds:datastoreItem xmlns:ds="http://schemas.openxmlformats.org/officeDocument/2006/customXml" ds:itemID="{92530C5C-0FA6-4E66-ACF9-17074E0E7C28}"/>
</file>

<file path=customXml/itemProps3.xml><?xml version="1.0" encoding="utf-8"?>
<ds:datastoreItem xmlns:ds="http://schemas.openxmlformats.org/officeDocument/2006/customXml" ds:itemID="{36BF4326-0852-4D79-8CA6-79A0E5F381E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2014</dc:creator>
  <cp:lastModifiedBy>2014</cp:lastModifiedBy>
  <cp:revision>3</cp:revision>
  <dcterms:created xsi:type="dcterms:W3CDTF">2021-04-03T12:33:17Z</dcterms:created>
  <dcterms:modified xsi:type="dcterms:W3CDTF">2021-04-03T12:50:55Z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0x0101005F2303119073954DBD77EBF464D0C2A3</vt:lpwstr>
  </property>
</Properties>
</file>