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48AAE-4F70-464E-B119-8650C3AC69B9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F945B-4542-4FFD-B76A-51B6196C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48AAE-4F70-464E-B119-8650C3AC69B9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F945B-4542-4FFD-B76A-51B6196C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48AAE-4F70-464E-B119-8650C3AC69B9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F945B-4542-4FFD-B76A-51B6196C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48AAE-4F70-464E-B119-8650C3AC69B9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F945B-4542-4FFD-B76A-51B6196C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48AAE-4F70-464E-B119-8650C3AC69B9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F945B-4542-4FFD-B76A-51B6196C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48AAE-4F70-464E-B119-8650C3AC69B9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F945B-4542-4FFD-B76A-51B6196C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48AAE-4F70-464E-B119-8650C3AC69B9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F945B-4542-4FFD-B76A-51B6196C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48AAE-4F70-464E-B119-8650C3AC69B9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F945B-4542-4FFD-B76A-51B6196C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48AAE-4F70-464E-B119-8650C3AC69B9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F945B-4542-4FFD-B76A-51B6196C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48AAE-4F70-464E-B119-8650C3AC69B9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F945B-4542-4FFD-B76A-51B6196C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48AAE-4F70-464E-B119-8650C3AC69B9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F945B-4542-4FFD-B76A-51B6196C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48AAE-4F70-464E-B119-8650C3AC69B9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F945B-4542-4FFD-B76A-51B6196C581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jcul1c9znhajz3nokppyuzcs7u3a2vh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90808" y="0"/>
            <a:ext cx="9434808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y5x2zpb8v6j8ogtlgxzlb3miwmsy6m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28628" y="0"/>
            <a:ext cx="9572628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yzph6gnq2tg4h6f954o7loux57c0xd4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y4z286i8clbecl81c12mtsgdyz74ac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92925DA91E1D648A7B5AA5A9499AC6A" ma:contentTypeVersion="0" ma:contentTypeDescription="Создание документа." ma:contentTypeScope="" ma:versionID="ad4941def2af7a1cb7ad3f436f96950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f3dfb3bd3ee1dbf888cdcc01e4126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6204607-C06A-4642-82CD-B8A8600D45A6}"/>
</file>

<file path=customXml/itemProps2.xml><?xml version="1.0" encoding="utf-8"?>
<ds:datastoreItem xmlns:ds="http://schemas.openxmlformats.org/officeDocument/2006/customXml" ds:itemID="{C15810C3-F1F8-44F5-AC88-1CC2B4DCD267}"/>
</file>

<file path=customXml/itemProps3.xml><?xml version="1.0" encoding="utf-8"?>
<ds:datastoreItem xmlns:ds="http://schemas.openxmlformats.org/officeDocument/2006/customXml" ds:itemID="{9E9A53CA-52CD-415B-BE3A-847BA258D259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12345</dc:creator>
  <cp:lastModifiedBy>12345</cp:lastModifiedBy>
  <cp:revision>1</cp:revision>
  <dcterms:created xsi:type="dcterms:W3CDTF">2024-02-11T10:12:44Z</dcterms:created>
  <dcterms:modified xsi:type="dcterms:W3CDTF">2024-02-11T10:19:02Z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0x010100992925DA91E1D648A7B5AA5A9499AC6A</vt:lpwstr>
  </property>
</Properties>
</file>