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95929B2A7DA1549B64D2BB720579FF5" ma:contentTypeVersion="0" ma:contentTypeDescription="Создание документа." ma:contentTypeScope="" ma:versionID="4b56264855afaf969b9b6f67c191321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19CDC4-36F3-4177-B711-FABA52A0EC19}"/>
</file>

<file path=customXml/itemProps2.xml><?xml version="1.0" encoding="utf-8"?>
<ds:datastoreItem xmlns:ds="http://schemas.openxmlformats.org/officeDocument/2006/customXml" ds:itemID="{58599A29-1C17-439D-AD48-D8E52AB8C129}"/>
</file>

<file path=customXml/itemProps3.xml><?xml version="1.0" encoding="utf-8"?>
<ds:datastoreItem xmlns:ds="http://schemas.openxmlformats.org/officeDocument/2006/customXml" ds:itemID="{CB9803D0-EF60-49FA-90E0-0D5B953A20C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0x010100F95929B2A7DA1549B64D2BB720579FF5</vt:lpwstr>
  </property>
</Properties>
</file>