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2DCB6C6383A74F8A416F8DD3988A11" ma:contentTypeVersion="1" ma:contentTypeDescription="Создание документа." ma:contentTypeScope="" ma:versionID="6dfedc73b340b5840eb3f0cbfcc02f6d">
  <xsd:schema xmlns:xsd="http://www.w3.org/2001/XMLSchema" xmlns:xs="http://www.w3.org/2001/XMLSchema" xmlns:p="http://schemas.microsoft.com/office/2006/metadata/properties" xmlns:ns2="ee4a58e1-2f6d-43cb-900c-25332b815e2d" targetNamespace="http://schemas.microsoft.com/office/2006/metadata/properties" ma:root="true" ma:fieldsID="4a8970d4c399feb1bb26b8547a161d27" ns2:_="">
    <xsd:import namespace="ee4a58e1-2f6d-43cb-900c-25332b815e2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a58e1-2f6d-43cb-900c-25332b815e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37A2CC-7383-4AAB-B722-D7712377F24F}"/>
</file>

<file path=customXml/itemProps2.xml><?xml version="1.0" encoding="utf-8"?>
<ds:datastoreItem xmlns:ds="http://schemas.openxmlformats.org/officeDocument/2006/customXml" ds:itemID="{48926FFB-A61A-4CB3-A5C6-9E57569F5E0F}"/>
</file>

<file path=customXml/itemProps3.xml><?xml version="1.0" encoding="utf-8"?>
<ds:datastoreItem xmlns:ds="http://schemas.openxmlformats.org/officeDocument/2006/customXml" ds:itemID="{754B7CEC-96BD-427A-86C3-6F038E1D254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0x010100342DCB6C6383A74F8A416F8DD3988A11</vt:lpwstr>
  </property>
</Properties>
</file>