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5" r:id="rId9"/>
    <p:sldId id="261" r:id="rId10"/>
    <p:sldId id="267" r:id="rId11"/>
    <p:sldId id="266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E0082E9-C1B4-4E65-8251-FE2F879A694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D1152B-062E-476B-B194-8070B92E1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82E9-C1B4-4E65-8251-FE2F879A694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152B-062E-476B-B194-8070B92E1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E0082E9-C1B4-4E65-8251-FE2F879A694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BD1152B-062E-476B-B194-8070B92E1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82E9-C1B4-4E65-8251-FE2F879A694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D1152B-062E-476B-B194-8070B92E1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82E9-C1B4-4E65-8251-FE2F879A694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BD1152B-062E-476B-B194-8070B92E1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E0082E9-C1B4-4E65-8251-FE2F879A694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BD1152B-062E-476B-B194-8070B92E1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E0082E9-C1B4-4E65-8251-FE2F879A694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BD1152B-062E-476B-B194-8070B92E1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82E9-C1B4-4E65-8251-FE2F879A694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D1152B-062E-476B-B194-8070B92E1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82E9-C1B4-4E65-8251-FE2F879A694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D1152B-062E-476B-B194-8070B92E1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82E9-C1B4-4E65-8251-FE2F879A694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D1152B-062E-476B-B194-8070B92E1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E0082E9-C1B4-4E65-8251-FE2F879A694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BD1152B-062E-476B-B194-8070B92E1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0082E9-C1B4-4E65-8251-FE2F879A694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D1152B-062E-476B-B194-8070B92E1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214290"/>
            <a:ext cx="6477000" cy="1828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СЛУЖИТЬ РОССИИ СУЖДЕНО ТЕБЕ И МНЕ!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МУРЫКСИНА     ДИАНА</a:t>
            </a:r>
            <a:endParaRPr lang="ru-RU" sz="3600" b="1" dirty="0"/>
          </a:p>
        </p:txBody>
      </p:sp>
      <p:pic>
        <p:nvPicPr>
          <p:cNvPr id="23554" name="Picture 2" descr="https://infodoski.ru/images/detailed/33/40523,_%D0%97%D0%B8%D0%BC2417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571744"/>
            <a:ext cx="3143272" cy="3111840"/>
          </a:xfrm>
          <a:prstGeom prst="rect">
            <a:avLst/>
          </a:prstGeom>
          <a:noFill/>
        </p:spPr>
      </p:pic>
      <p:pic>
        <p:nvPicPr>
          <p:cNvPr id="5" name="Рисунок 4" descr="DSCN996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57950" y="1912924"/>
            <a:ext cx="2786050" cy="4024269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-02-05-17e1ecf97ae41c8a2468c48dc4938a55cbb84d1d977cc11c753e4fc5f87f95d8_fe2ed1ab8cd86ca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16632"/>
            <a:ext cx="4574286" cy="5760640"/>
          </a:xfrm>
          <a:prstGeom prst="rect">
            <a:avLst/>
          </a:prstGeom>
        </p:spPr>
      </p:pic>
      <p:pic>
        <p:nvPicPr>
          <p:cNvPr id="5" name="Рисунок 4" descr="0-02-05-105c7ea19c2a407bd80947ea7da270b23fa92904044b42a2316bf291487a6f00_6ea6bbf446788166.jpg"/>
          <p:cNvPicPr>
            <a:picLocks noChangeAspect="1"/>
          </p:cNvPicPr>
          <p:nvPr/>
        </p:nvPicPr>
        <p:blipFill>
          <a:blip r:embed="rId3" cstate="print"/>
          <a:srcRect l="22353"/>
          <a:stretch>
            <a:fillRect/>
          </a:stretch>
        </p:blipFill>
        <p:spPr>
          <a:xfrm>
            <a:off x="4716016" y="116632"/>
            <a:ext cx="4283968" cy="580526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-02-05-7e98af47817d2b5844c02d6671067503cbdd034a07e4b0f4862019fdd1018349_f545deab68ebdedc.jpg"/>
          <p:cNvPicPr>
            <a:picLocks noChangeAspect="1"/>
          </p:cNvPicPr>
          <p:nvPr/>
        </p:nvPicPr>
        <p:blipFill>
          <a:blip r:embed="rId2" cstate="print"/>
          <a:srcRect t="1539" r="11413" b="4700"/>
          <a:stretch>
            <a:fillRect/>
          </a:stretch>
        </p:blipFill>
        <p:spPr>
          <a:xfrm>
            <a:off x="323528" y="0"/>
            <a:ext cx="8496944" cy="672244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anXn4SfGS4Q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116632"/>
            <a:ext cx="5143500" cy="6597352"/>
          </a:xfrm>
          <a:prstGeom prst="rect">
            <a:avLst/>
          </a:prstGeom>
        </p:spPr>
      </p:pic>
      <p:pic>
        <p:nvPicPr>
          <p:cNvPr id="1026" name="Picture 2" descr="https://school653.spb.ru/wp-content/uploads/2021/11/5ac303943158f721270200-1.jpg"/>
          <p:cNvPicPr>
            <a:picLocks noChangeAspect="1" noChangeArrowheads="1"/>
          </p:cNvPicPr>
          <p:nvPr/>
        </p:nvPicPr>
        <p:blipFill>
          <a:blip r:embed="rId3" cstate="print"/>
          <a:srcRect t="3864" r="4025" b="8560"/>
          <a:stretch>
            <a:fillRect/>
          </a:stretch>
        </p:blipFill>
        <p:spPr bwMode="auto">
          <a:xfrm rot="20386673">
            <a:off x="216659" y="569830"/>
            <a:ext cx="3636234" cy="19020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qaxoOwmXz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7" y="239217"/>
            <a:ext cx="4122892" cy="5350023"/>
          </a:xfrm>
          <a:prstGeom prst="rect">
            <a:avLst/>
          </a:prstGeom>
        </p:spPr>
      </p:pic>
      <p:pic>
        <p:nvPicPr>
          <p:cNvPr id="6146" name="Picture 2" descr="https://school-number-eight.narod.ru/2021_2022/08863efe-b105-409d-a1a9-d1378b9df6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888432" cy="53593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_44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16632"/>
            <a:ext cx="8460432" cy="580796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ic.pics.livejournal.com/sundrycloud/52102717/19497/19497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697993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-02-05-9ec4d1d62ccb4eaa153a47f568fb5b40c501e5b6d63cc301aae9add634270366_5136d043ff3d2d23.jpg"/>
          <p:cNvPicPr>
            <a:picLocks noChangeAspect="1"/>
          </p:cNvPicPr>
          <p:nvPr/>
        </p:nvPicPr>
        <p:blipFill>
          <a:blip r:embed="rId2" cstate="print"/>
          <a:srcRect l="11111" t="6250" r="18055" b="14583"/>
          <a:stretch>
            <a:fillRect/>
          </a:stretch>
        </p:blipFill>
        <p:spPr>
          <a:xfrm>
            <a:off x="428596" y="357165"/>
            <a:ext cx="3786214" cy="5642201"/>
          </a:xfrm>
          <a:prstGeom prst="rect">
            <a:avLst/>
          </a:prstGeom>
        </p:spPr>
      </p:pic>
      <p:pic>
        <p:nvPicPr>
          <p:cNvPr id="5" name="Рисунок 4" descr="0-02-05-e114972af1d64046c27f6ad0367e3449830c5a7b83890400c151c0cc52edafc5_6e6ecb7fc6a46b9a.jpg"/>
          <p:cNvPicPr>
            <a:picLocks noChangeAspect="1"/>
          </p:cNvPicPr>
          <p:nvPr/>
        </p:nvPicPr>
        <p:blipFill>
          <a:blip r:embed="rId3" cstate="print"/>
          <a:srcRect l="12500" t="8333" r="15278" b="15625"/>
          <a:stretch>
            <a:fillRect/>
          </a:stretch>
        </p:blipFill>
        <p:spPr>
          <a:xfrm>
            <a:off x="4500562" y="357166"/>
            <a:ext cx="3929090" cy="551583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-02-05-1f31859b5d6b24b9f1fce45985b08e291c4e9e2e7815885f8be323c11e4b9df3_5cc4e0dfa46610a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214290"/>
            <a:ext cx="7929618" cy="564042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-02-05-7bb0df7c6797d964d4b0617c0c9cdd5071ba245b1b0d7dd176afde7e2745dd3e_108564fcba551100.jpg"/>
          <p:cNvPicPr>
            <a:picLocks noChangeAspect="1"/>
          </p:cNvPicPr>
          <p:nvPr/>
        </p:nvPicPr>
        <p:blipFill>
          <a:blip r:embed="rId2" cstate="print"/>
          <a:srcRect l="15625" t="18750" r="7031" b="7291"/>
          <a:stretch>
            <a:fillRect/>
          </a:stretch>
        </p:blipFill>
        <p:spPr>
          <a:xfrm>
            <a:off x="857224" y="357165"/>
            <a:ext cx="7572428" cy="5430731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-02-05-6d7db5fb470885287bb0634c6a6bdb97b33dad6ad131b43cd9711b7fabee143e_19276b2c681fb0ff.jpg"/>
          <p:cNvPicPr>
            <a:picLocks noChangeAspect="1"/>
          </p:cNvPicPr>
          <p:nvPr/>
        </p:nvPicPr>
        <p:blipFill>
          <a:blip r:embed="rId2" cstate="print"/>
          <a:srcRect t="12201" b="11150"/>
          <a:stretch>
            <a:fillRect/>
          </a:stretch>
        </p:blipFill>
        <p:spPr>
          <a:xfrm>
            <a:off x="293184" y="188640"/>
            <a:ext cx="3414720" cy="5666786"/>
          </a:xfrm>
          <a:prstGeom prst="rect">
            <a:avLst/>
          </a:prstGeom>
        </p:spPr>
      </p:pic>
      <p:pic>
        <p:nvPicPr>
          <p:cNvPr id="5" name="Рисунок 4" descr="0-02-05-0e0223a5d81b339bd8f6db335e47f606b8bdb686f2a9852a8c7552d692f8056e_88a4520090bbf54c.jpg"/>
          <p:cNvPicPr>
            <a:picLocks noChangeAspect="1"/>
          </p:cNvPicPr>
          <p:nvPr/>
        </p:nvPicPr>
        <p:blipFill>
          <a:blip r:embed="rId3" cstate="print"/>
          <a:srcRect t="11150" b="12201"/>
          <a:stretch>
            <a:fillRect/>
          </a:stretch>
        </p:blipFill>
        <p:spPr>
          <a:xfrm>
            <a:off x="5220072" y="116632"/>
            <a:ext cx="3456384" cy="5735927"/>
          </a:xfrm>
          <a:prstGeom prst="rect">
            <a:avLst/>
          </a:prstGeom>
        </p:spPr>
      </p:pic>
      <p:pic>
        <p:nvPicPr>
          <p:cNvPr id="22530" name="Picture 2" descr="https://cdn4.vectorstock.com/i/1000x1000/31/58/not-female-professions-strong-muscular-woman-vector-2393315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708920"/>
            <a:ext cx="2880320" cy="30989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-02-05-f1518d6d5a5eb464c69382d391af14e6cc3d3e61ac08f854aeb80961bfd86313_3c05192c5173632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48" y="285728"/>
            <a:ext cx="7572428" cy="554965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5CD931B2B05474B92ABA21848FEE488" ma:contentTypeVersion="0" ma:contentTypeDescription="Создание документа." ma:contentTypeScope="" ma:versionID="c749c9aad47bb9d014ad5d8200eb57e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9CE751-FD59-4DB0-A060-5C8D82D0FD19}"/>
</file>

<file path=customXml/itemProps2.xml><?xml version="1.0" encoding="utf-8"?>
<ds:datastoreItem xmlns:ds="http://schemas.openxmlformats.org/officeDocument/2006/customXml" ds:itemID="{4B26F06C-55AF-428F-B0AD-C4A279209761}"/>
</file>

<file path=customXml/itemProps3.xml><?xml version="1.0" encoding="utf-8"?>
<ds:datastoreItem xmlns:ds="http://schemas.openxmlformats.org/officeDocument/2006/customXml" ds:itemID="{C85CD68A-52A2-47FA-9E35-81E3C94F1C06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</TotalTime>
  <Words>9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СЛУЖИТЬ РОССИИ СУЖДЕНО ТЕБЕ И МНЕ!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СЛУЖИТЬ РОССИИ СУЖДЕНО ТЕБЕ И МНЕ!</dc:title>
  <dc:creator>User 30</dc:creator>
  <cp:lastModifiedBy>Пользователь 1</cp:lastModifiedBy>
  <cp:revision>6</cp:revision>
  <dcterms:created xsi:type="dcterms:W3CDTF">2022-03-21T09:29:02Z</dcterms:created>
  <dcterms:modified xsi:type="dcterms:W3CDTF">2022-05-03T18:25:32Z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0x01010015CD931B2B05474B92ABA21848FEE488</vt:lpwstr>
  </property>
</Properties>
</file>