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83" r:id="rId3"/>
    <p:sldId id="259" r:id="rId4"/>
    <p:sldId id="274" r:id="rId5"/>
    <p:sldId id="275" r:id="rId6"/>
    <p:sldId id="258" r:id="rId7"/>
    <p:sldId id="260" r:id="rId8"/>
    <p:sldId id="276" r:id="rId9"/>
    <p:sldId id="277" r:id="rId10"/>
    <p:sldId id="265" r:id="rId11"/>
    <p:sldId id="266" r:id="rId12"/>
    <p:sldId id="271" r:id="rId13"/>
    <p:sldId id="267" r:id="rId14"/>
    <p:sldId id="268" r:id="rId15"/>
    <p:sldId id="270" r:id="rId16"/>
    <p:sldId id="269" r:id="rId17"/>
    <p:sldId id="262" r:id="rId18"/>
    <p:sldId id="261" r:id="rId19"/>
    <p:sldId id="278" r:id="rId20"/>
    <p:sldId id="279" r:id="rId21"/>
    <p:sldId id="263" r:id="rId22"/>
    <p:sldId id="264" r:id="rId23"/>
    <p:sldId id="280" r:id="rId24"/>
    <p:sldId id="281" r:id="rId25"/>
    <p:sldId id="284" r:id="rId26"/>
    <p:sldId id="282" r:id="rId27"/>
    <p:sldId id="272" r:id="rId28"/>
    <p:sldId id="27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D4963-FED2-4EC2-AE15-9EC343CBB6B6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21166-1491-48D2-ADFC-F51111F6BD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21166-1491-48D2-ADFC-F51111F6BD5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70736D-C4DE-4005-8B32-2FE96F809785}" type="datetimeFigureOut">
              <a:rPr lang="ru-RU" smtClean="0"/>
              <a:pPr/>
              <a:t>03.05.2022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35F6C17-23F1-454D-839C-4CDAA9A457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357430"/>
            <a:ext cx="5357850" cy="1651003"/>
          </a:xfrm>
        </p:spPr>
        <p:txBody>
          <a:bodyPr/>
          <a:lstStyle/>
          <a:p>
            <a:pPr algn="ctr"/>
            <a:r>
              <a:rPr lang="ru-RU" dirty="0" smtClean="0"/>
              <a:t>СЛУЖИТЬ РОССИИ</a:t>
            </a:r>
            <a:br>
              <a:rPr lang="ru-RU" dirty="0" smtClean="0"/>
            </a:br>
            <a:r>
              <a:rPr lang="ru-RU" dirty="0" smtClean="0"/>
              <a:t> СУЖДЕНО ТЕБЕ И МНЕ!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928670"/>
            <a:ext cx="7572428" cy="9144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ИВАНОВА  ВАРВАРА</a:t>
            </a:r>
            <a:endParaRPr lang="ru-RU" sz="5400" b="1" dirty="0"/>
          </a:p>
        </p:txBody>
      </p:sp>
      <p:pic>
        <p:nvPicPr>
          <p:cNvPr id="4" name="Рисунок 3" descr="фото (33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883426" y="2636906"/>
            <a:ext cx="4973505" cy="331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s://infodoski.ru/images/detailed/33/40523,_%D0%97%D0%B8%D0%BC2417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4003338"/>
            <a:ext cx="2883498" cy="28546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9itaU0GnV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8215370" cy="616152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XYhEMBYSp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8538357" cy="569001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-wExWcSs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34" y="428604"/>
            <a:ext cx="3786214" cy="5926278"/>
          </a:xfrm>
          <a:prstGeom prst="rect">
            <a:avLst/>
          </a:prstGeom>
        </p:spPr>
      </p:pic>
      <p:pic>
        <p:nvPicPr>
          <p:cNvPr id="3" name="Рисунок 2" descr="vkJlhdvBXB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357166"/>
            <a:ext cx="3857652" cy="6093619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zED1gQ49M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285728"/>
            <a:ext cx="4786346" cy="6093619"/>
          </a:xfrm>
          <a:prstGeom prst="rect">
            <a:avLst/>
          </a:prstGeom>
        </p:spPr>
      </p:pic>
      <p:pic>
        <p:nvPicPr>
          <p:cNvPr id="3" name="Рисунок 2" descr="BUMOnSxScV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14942" y="357165"/>
            <a:ext cx="3571900" cy="6050337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CAvBiLpWL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285728"/>
            <a:ext cx="3571900" cy="6227928"/>
          </a:xfrm>
          <a:prstGeom prst="rect">
            <a:avLst/>
          </a:prstGeom>
        </p:spPr>
      </p:pic>
      <p:pic>
        <p:nvPicPr>
          <p:cNvPr id="3" name="Рисунок 2" descr="P4XYmWq7qQ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4810" y="214290"/>
            <a:ext cx="4214826" cy="642939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Wb0EtMDYQ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1472" y="214290"/>
            <a:ext cx="7500958" cy="642939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vLejYv3s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348" y="214290"/>
            <a:ext cx="7715272" cy="6500834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lAcbxDx_L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428603"/>
            <a:ext cx="8072494" cy="594815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ZggzF5d7Z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29190" y="428604"/>
            <a:ext cx="3929072" cy="5857892"/>
          </a:xfrm>
          <a:prstGeom prst="rect">
            <a:avLst/>
          </a:prstGeom>
        </p:spPr>
      </p:pic>
      <p:pic>
        <p:nvPicPr>
          <p:cNvPr id="3" name="Рисунок 2" descr="IMG_20211219_1705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7158" y="428604"/>
            <a:ext cx="4214842" cy="595994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HUjuEzAnm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388620"/>
            <a:ext cx="7560840" cy="608076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136904" cy="6184047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iQgTmOdfr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552" y="404664"/>
            <a:ext cx="4248472" cy="6092190"/>
          </a:xfrm>
          <a:prstGeom prst="rect">
            <a:avLst/>
          </a:prstGeom>
        </p:spPr>
      </p:pic>
      <p:pic>
        <p:nvPicPr>
          <p:cNvPr id="3" name="Рисунок 2" descr="HAApNpon5B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20072" y="332656"/>
            <a:ext cx="3312368" cy="608076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nOAc-bWm6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500042"/>
            <a:ext cx="8461228" cy="571504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4 (43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680519" y="1394843"/>
            <a:ext cx="6215082" cy="4139728"/>
          </a:xfrm>
          <a:prstGeom prst="rect">
            <a:avLst/>
          </a:prstGeom>
        </p:spPr>
      </p:pic>
      <p:pic>
        <p:nvPicPr>
          <p:cNvPr id="3" name="Рисунок 2" descr="5DiFzHk1dk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357166"/>
            <a:ext cx="3929090" cy="625447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Jh0NofA6F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332656"/>
            <a:ext cx="8100392" cy="638132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332656"/>
            <a:ext cx="8316416" cy="609600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g2N46reKjQ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88640"/>
            <a:ext cx="7200800" cy="639668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1397638" y="-381413"/>
            <a:ext cx="6132701" cy="7416824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XrM2ts1GR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00232" y="214290"/>
            <a:ext cx="4800600" cy="6500858"/>
          </a:xfrm>
          <a:prstGeom prst="rect">
            <a:avLst/>
          </a:prstGeom>
        </p:spPr>
      </p:pic>
      <p:sp>
        <p:nvSpPr>
          <p:cNvPr id="4098" name="AutoShape 2" descr="https://phonoteka.org/uploads/posts/2021-04/thumbs/1618524985_40-p-fon-dlya-prezentatsii-yunarmiya-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phonoteka.org/uploads/posts/2021-04/thumbs/1618524985_40-p-fon-dlya-prezentatsii-yunarmiya-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navigator.zabedu.ru/images/events/cover/f9824be1631358ffb788ed1d33183504_big.jpg"/>
          <p:cNvPicPr>
            <a:picLocks noChangeAspect="1" noChangeArrowheads="1"/>
          </p:cNvPicPr>
          <p:nvPr/>
        </p:nvPicPr>
        <p:blipFill>
          <a:blip r:embed="rId3" cstate="print"/>
          <a:srcRect l="8499" r="12889"/>
          <a:stretch>
            <a:fillRect/>
          </a:stretch>
        </p:blipFill>
        <p:spPr bwMode="auto">
          <a:xfrm>
            <a:off x="0" y="214290"/>
            <a:ext cx="2000264" cy="1693906"/>
          </a:xfrm>
          <a:prstGeom prst="rect">
            <a:avLst/>
          </a:prstGeom>
          <a:noFill/>
        </p:spPr>
      </p:pic>
      <p:pic>
        <p:nvPicPr>
          <p:cNvPr id="6" name="Picture 6" descr="https://navigator.zabedu.ru/images/events/cover/f9824be1631358ffb788ed1d33183504_big.jpg"/>
          <p:cNvPicPr>
            <a:picLocks noChangeAspect="1" noChangeArrowheads="1"/>
          </p:cNvPicPr>
          <p:nvPr/>
        </p:nvPicPr>
        <p:blipFill>
          <a:blip r:embed="rId3" cstate="print"/>
          <a:srcRect l="8499" r="12889"/>
          <a:stretch>
            <a:fillRect/>
          </a:stretch>
        </p:blipFill>
        <p:spPr bwMode="auto">
          <a:xfrm>
            <a:off x="6786578" y="5000636"/>
            <a:ext cx="2000264" cy="16939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yoC0qC21R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5720" y="214289"/>
            <a:ext cx="4429156" cy="6422251"/>
          </a:xfrm>
          <a:prstGeom prst="rect">
            <a:avLst/>
          </a:prstGeom>
        </p:spPr>
      </p:pic>
      <p:pic>
        <p:nvPicPr>
          <p:cNvPr id="3" name="Рисунок 2" descr="9ju12PZL5g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86380" y="214290"/>
            <a:ext cx="2767282" cy="3286148"/>
          </a:xfrm>
          <a:prstGeom prst="rect">
            <a:avLst/>
          </a:prstGeom>
        </p:spPr>
      </p:pic>
      <p:pic>
        <p:nvPicPr>
          <p:cNvPr id="3074" name="Picture 2" descr="https://wiki.soiro.ru/images/%D0%AD%D0%BC%D0%B1%D0%BB%D0%B5%D0%BC%D0%B0_%D0%BA%D0%BE%D0%BC%D0%B0%D0%BD%D0%B4%D1%8B_%22%D0%AE%D0%BD%D0%B0%D1%80%D0%BC%D0%B5%D0%B9%D1%86%D1%8B_%D0%A5%D0%B2%D0%B0%D0%BB%D1%8B%D0%BD%D1%81%D0%BA%D0%B0%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929066"/>
            <a:ext cx="3917851" cy="26127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nyBzidacv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8596" y="285728"/>
            <a:ext cx="8143932" cy="633417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FfrPW9U2v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552" y="332656"/>
            <a:ext cx="8280920" cy="6097191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iAz46REOd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380404"/>
            <a:ext cx="8208912" cy="6097191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RnDvylf4Z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1854" y="714356"/>
            <a:ext cx="8073550" cy="5760739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p9HrjXJ0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85786" y="214290"/>
            <a:ext cx="7572428" cy="6420074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2udA-lnPG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71600" y="260648"/>
            <a:ext cx="7488832" cy="609219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w7Ji3gonDg.jpg"/>
          <p:cNvPicPr>
            <a:picLocks noChangeAspect="1"/>
          </p:cNvPicPr>
          <p:nvPr/>
        </p:nvPicPr>
        <p:blipFill>
          <a:blip r:embed="rId2" cstate="print"/>
          <a:srcRect l="5113" r="7476"/>
          <a:stretch>
            <a:fillRect/>
          </a:stretch>
        </p:blipFill>
        <p:spPr>
          <a:xfrm>
            <a:off x="467544" y="400050"/>
            <a:ext cx="7992888" cy="605790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5CD931B2B05474B92ABA21848FEE488" ma:contentTypeVersion="0" ma:contentTypeDescription="Создание документа." ma:contentTypeScope="" ma:versionID="c749c9aad47bb9d014ad5d8200eb57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f3dfb3bd3ee1dbf888cdcc01e4126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851EBE-B49C-4CB0-834C-96B57460D22E}"/>
</file>

<file path=customXml/itemProps2.xml><?xml version="1.0" encoding="utf-8"?>
<ds:datastoreItem xmlns:ds="http://schemas.openxmlformats.org/officeDocument/2006/customXml" ds:itemID="{5CCE488C-D768-489B-AA55-0155B3217C39}"/>
</file>

<file path=customXml/itemProps3.xml><?xml version="1.0" encoding="utf-8"?>
<ds:datastoreItem xmlns:ds="http://schemas.openxmlformats.org/officeDocument/2006/customXml" ds:itemID="{F8ECA901-C42E-4DDE-9669-306ABBD62633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151</TotalTime>
  <Words>5</Words>
  <Application>Microsoft Office PowerPoint</Application>
  <PresentationFormat>Экран (4:3)</PresentationFormat>
  <Paragraphs>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СЛУЖИТЬ РОССИИ  СУЖДЕНО ТЕБЕ И МНЕ!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СЛУЖИТЬ РОССИИ  СУЖДЕНО ТЕБЕ И МНЕ!</dc:title>
  <dc:creator>User 30</dc:creator>
  <cp:lastModifiedBy>Пользователь 1</cp:lastModifiedBy>
  <cp:revision>19</cp:revision>
  <dcterms:created xsi:type="dcterms:W3CDTF">2022-03-21T09:07:15Z</dcterms:created>
  <dcterms:modified xsi:type="dcterms:W3CDTF">2022-05-03T18:25:11Z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0x01010015CD931B2B05474B92ABA21848FEE488</vt:lpwstr>
  </property>
</Properties>
</file>