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F21D0D508CDB4499D52D22FD33CCB9" ma:contentTypeVersion="0" ma:contentTypeDescription="Создание документа." ma:contentTypeScope="" ma:versionID="fc9f327fedd1fa02a8bc6f9e4d459c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92FA3F-769B-459A-9471-8E942BB156B5}"/>
</file>

<file path=customXml/itemProps2.xml><?xml version="1.0" encoding="utf-8"?>
<ds:datastoreItem xmlns:ds="http://schemas.openxmlformats.org/officeDocument/2006/customXml" ds:itemID="{B794AC25-0805-4D88-BF4C-A6599A028297}"/>
</file>

<file path=customXml/itemProps3.xml><?xml version="1.0" encoding="utf-8"?>
<ds:datastoreItem xmlns:ds="http://schemas.openxmlformats.org/officeDocument/2006/customXml" ds:itemID="{C9743C46-E026-4638-8F69-A4D2F9BF23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0x010100FCF21D0D508CDB4499D52D22FD33CCB9</vt:lpwstr>
  </property>
</Properties>
</file>