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8" r:id="rId11"/>
    <p:sldId id="259" r:id="rId12"/>
    <p:sldId id="265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27AF8-8EA2-44AE-9AAF-BF4CEBFA958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1394-9FBA-4698-B5FF-4B8B3A6FB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будем изучать?</a:t>
            </a:r>
            <a:endParaRPr lang="ru-RU" dirty="0"/>
          </a:p>
        </p:txBody>
      </p:sp>
      <p:pic>
        <p:nvPicPr>
          <p:cNvPr id="1026" name="Picture 2" descr="C:\Users\Мой\Desktop\грибы\грибной су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4968552" cy="5048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204864"/>
            <a:ext cx="7772400" cy="150018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57150">
                  <a:solidFill>
                    <a:srgbClr val="92D050"/>
                  </a:solidFill>
                </a:ln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ЦАРСТВО ГРИБОВ</a:t>
            </a:r>
            <a:endParaRPr lang="ru-RU" sz="11500" b="1" spc="50" dirty="0">
              <a:ln w="57150">
                <a:solidFill>
                  <a:srgbClr val="92D050"/>
                </a:solidFill>
              </a:ln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Учитель и кл. рук\анимация для презентаций\9f31e09cc70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92893"/>
            <a:ext cx="3456384" cy="276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936104"/>
          </a:xfr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1. Питание грибов.</a:t>
            </a:r>
            <a:endParaRPr lang="ru-RU" u="sng" dirty="0"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4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683568" y="2420888"/>
            <a:ext cx="7772400" cy="93610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Строение грибов.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683568" y="3573016"/>
            <a:ext cx="7772400" cy="936104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Размножение грибов.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83568" y="4725144"/>
            <a:ext cx="7772400" cy="129614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4. Роль грибов в природе и жизни человека.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>
            <a:hlinkClick r:id="" action="ppaction://hlinkshowjump?jump=lastslide"/>
          </p:cNvPr>
          <p:cNvSpPr txBox="1">
            <a:spLocks/>
          </p:cNvSpPr>
          <p:nvPr/>
        </p:nvSpPr>
        <p:spPr>
          <a:xfrm>
            <a:off x="251520" y="341041"/>
            <a:ext cx="8428856" cy="936104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all" normalizeH="0" baseline="0" noProof="0" dirty="0" smtClean="0">
                <a:ln w="28575"/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ОБЩАЯ ХАРАКТЕРИСТИКА ГРИБОВ</a:t>
            </a:r>
            <a:endParaRPr kumimoji="0" lang="ru-RU" sz="4000" b="1" i="0" u="sng" strike="noStrike" kern="1200" cap="all" normalizeH="0" baseline="0" noProof="0" dirty="0">
              <a:ln w="28575"/>
              <a:solidFill>
                <a:srgbClr val="00B0F0"/>
              </a:solidFill>
              <a:effectLst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C:\Users\Учитель\Desktop\Учитель и кл. рук\анимация для презентаций\82215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284984"/>
            <a:ext cx="2414587" cy="3333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doy34-kgo.caduk.ru/images/gkp5.gif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344816" cy="612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467544" y="260648"/>
            <a:ext cx="8229600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Питание грибов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509120"/>
            <a:ext cx="8208912" cy="7988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поглощения пищи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всасывание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12776"/>
            <a:ext cx="453650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характеру питания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539552" y="2636912"/>
            <a:ext cx="2728789" cy="11763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сапротрофы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2160" y="2708920"/>
            <a:ext cx="2592388" cy="11525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паразиты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6" idx="2"/>
            <a:endCxn id="7" idx="0"/>
          </p:cNvCxnSpPr>
          <p:nvPr/>
        </p:nvCxnSpPr>
        <p:spPr>
          <a:xfrm flipH="1">
            <a:off x="1903947" y="2132856"/>
            <a:ext cx="2560041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  <a:endCxn id="8" idx="0"/>
          </p:cNvCxnSpPr>
          <p:nvPr/>
        </p:nvCxnSpPr>
        <p:spPr>
          <a:xfrm>
            <a:off x="4463988" y="2132856"/>
            <a:ext cx="284436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" descr="C:\Users\Учитель\Desktop\Учитель и кл. рук\анимация для презентаций\061c33e306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907704" cy="2180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Строение грибов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1124744"/>
            <a:ext cx="4105275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 количеству клеток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132856"/>
            <a:ext cx="2447925" cy="792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одноклеточные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2204864"/>
            <a:ext cx="2592213" cy="792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многоклеточные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5" idx="2"/>
            <a:endCxn id="7" idx="0"/>
          </p:cNvCxnSpPr>
          <p:nvPr/>
        </p:nvCxnSpPr>
        <p:spPr>
          <a:xfrm>
            <a:off x="4680422" y="1845469"/>
            <a:ext cx="2843869" cy="3593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 flipH="1">
            <a:off x="1475483" y="1845469"/>
            <a:ext cx="3204939" cy="287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4333875" cy="36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395288" y="188913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1" u="none" strike="noStrike" kern="1200" cap="none" spc="50" normalizeH="0" baseline="0" noProof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Размножение грибов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775" y="1484313"/>
            <a:ext cx="3816350" cy="72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Виды размножения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450" y="2852738"/>
            <a:ext cx="2879725" cy="576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Бесполое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9338" y="2852738"/>
            <a:ext cx="2881312" cy="576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Половое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313" y="3933825"/>
            <a:ext cx="2879725" cy="574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Вегетативное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4300" y="3933825"/>
            <a:ext cx="2879725" cy="574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Почкование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5" idx="2"/>
            <a:endCxn id="7" idx="0"/>
          </p:cNvCxnSpPr>
          <p:nvPr/>
        </p:nvCxnSpPr>
        <p:spPr>
          <a:xfrm>
            <a:off x="4680012" y="2204864"/>
            <a:ext cx="16201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6" idx="0"/>
          </p:cNvCxnSpPr>
          <p:nvPr/>
        </p:nvCxnSpPr>
        <p:spPr>
          <a:xfrm flipH="1">
            <a:off x="2627784" y="2204864"/>
            <a:ext cx="205222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  <a:endCxn id="9" idx="0"/>
          </p:cNvCxnSpPr>
          <p:nvPr/>
        </p:nvCxnSpPr>
        <p:spPr>
          <a:xfrm>
            <a:off x="2627784" y="3429000"/>
            <a:ext cx="27363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8" idx="0"/>
          </p:cNvCxnSpPr>
          <p:nvPr/>
        </p:nvCxnSpPr>
        <p:spPr>
          <a:xfrm flipH="1">
            <a:off x="1907704" y="342900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C:\Users\Учитель\Desktop\Учитель и кл. рук\анимация для презентаций\e5468f53811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186390"/>
            <a:ext cx="2016224" cy="2307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Роль в природе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268760"/>
            <a:ext cx="691276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Участие в круговороте веществ в природе.</a:t>
            </a:r>
            <a:endParaRPr lang="ru-RU" sz="28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2636912"/>
            <a:ext cx="694140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Образование плодородного слоя.</a:t>
            </a:r>
            <a:endParaRPr lang="ru-RU" sz="28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005064"/>
            <a:ext cx="705678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Вызываю различные болезни.</a:t>
            </a:r>
            <a:endParaRPr lang="ru-RU" sz="2800" b="1" i="1" dirty="0"/>
          </a:p>
        </p:txBody>
      </p:sp>
      <p:pic>
        <p:nvPicPr>
          <p:cNvPr id="5124" name="Picture 4" descr="C:\Users\Учитель\Desktop\Учитель и кл. рук\анимация для презентаций\25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948032"/>
            <a:ext cx="2088232" cy="190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50" normalizeH="0" baseline="0" noProof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Роль в жизни человека</a:t>
            </a:r>
            <a:endParaRPr kumimoji="0" lang="ru-RU" sz="5400" b="1" i="1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980728"/>
            <a:ext cx="619268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Получение ценных лекарств.</a:t>
            </a:r>
            <a:endParaRPr lang="ru-RU" sz="28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772816"/>
            <a:ext cx="6264696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Употребление в пищу.</a:t>
            </a:r>
            <a:endParaRPr lang="ru-RU" sz="28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564904"/>
            <a:ext cx="6288797" cy="7564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Изготовление хлеба, сыров и других продуктов.</a:t>
            </a:r>
            <a:endParaRPr lang="ru-RU" sz="28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573016"/>
            <a:ext cx="6360805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Портят продукты питания.</a:t>
            </a:r>
            <a:endParaRPr lang="ru-RU" sz="28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4437112"/>
            <a:ext cx="6246833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Разрушают постройки.</a:t>
            </a:r>
            <a:endParaRPr lang="ru-RU" sz="28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5301208"/>
            <a:ext cx="6246833" cy="7116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Вызывают отравления, иногда смертельные.</a:t>
            </a:r>
            <a:endParaRPr lang="ru-RU" sz="2800" b="1" i="1" dirty="0"/>
          </a:p>
        </p:txBody>
      </p:sp>
      <p:pic>
        <p:nvPicPr>
          <p:cNvPr id="6146" name="Picture 2" descr="C:\Users\Учитель\Desktop\Учитель и кл. рук\анимация для презентаций\gribok_miga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25144"/>
            <a:ext cx="1377990" cy="172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будем изучать?</a:t>
            </a:r>
            <a:endParaRPr lang="ru-RU" dirty="0"/>
          </a:p>
        </p:txBody>
      </p:sp>
      <p:pic>
        <p:nvPicPr>
          <p:cNvPr id="2050" name="Picture 2" descr="C:\Users\Мой\Desktop\грибы\грибок стоп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2902"/>
            <a:ext cx="5112568" cy="4534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будем изучать?</a:t>
            </a:r>
            <a:endParaRPr lang="ru-RU" dirty="0"/>
          </a:p>
        </p:txBody>
      </p:sp>
      <p:pic>
        <p:nvPicPr>
          <p:cNvPr id="3074" name="Picture 2" descr="C:\Users\Мой\Desktop\грибы\плесень на продукта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92688" cy="421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будем изучать?</a:t>
            </a:r>
            <a:endParaRPr lang="ru-RU" dirty="0"/>
          </a:p>
        </p:txBody>
      </p:sp>
      <p:pic>
        <p:nvPicPr>
          <p:cNvPr id="4098" name="Picture 2" descr="C:\Users\Мой\Desktop\грибы\плесень на стен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5184575" cy="4931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будем изучать?</a:t>
            </a:r>
            <a:endParaRPr lang="ru-RU" dirty="0"/>
          </a:p>
        </p:txBody>
      </p:sp>
      <p:pic>
        <p:nvPicPr>
          <p:cNvPr id="5122" name="Picture 2" descr="C:\Users\Мой\Desktop\грибы\хлебопеч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67854"/>
            <a:ext cx="5112568" cy="45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будем изучать?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в лесу ношу , ребята,</a:t>
            </a:r>
            <a:br>
              <a:rPr lang="ru-RU" dirty="0" smtClean="0"/>
            </a:br>
            <a:r>
              <a:rPr lang="ru-RU" dirty="0" smtClean="0"/>
              <a:t>Шляпу красную в заплатах.</a:t>
            </a:r>
            <a:br>
              <a:rPr lang="ru-RU" dirty="0" smtClean="0"/>
            </a:br>
            <a:r>
              <a:rPr lang="ru-RU" dirty="0" smtClean="0"/>
              <a:t>Шляпу бедного сеньора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прозванью </a:t>
            </a:r>
            <a:r>
              <a:rPr lang="ru-RU" dirty="0" smtClean="0"/>
              <a:t>……..</a:t>
            </a:r>
          </a:p>
          <a:p>
            <a:r>
              <a:rPr lang="ru-RU" dirty="0" smtClean="0"/>
              <a:t>Нет грибов дружней, чем эти, -</a:t>
            </a:r>
            <a:br>
              <a:rPr lang="ru-RU" dirty="0" smtClean="0"/>
            </a:br>
            <a:r>
              <a:rPr lang="ru-RU" dirty="0" smtClean="0"/>
              <a:t>Знают взрослые и дети -</a:t>
            </a:r>
            <a:br>
              <a:rPr lang="ru-RU" dirty="0" smtClean="0"/>
            </a:br>
            <a:r>
              <a:rPr lang="ru-RU" dirty="0" smtClean="0"/>
              <a:t>На пеньках растут в лесу,</a:t>
            </a:r>
            <a:br>
              <a:rPr lang="ru-RU" dirty="0" smtClean="0"/>
            </a:br>
            <a:r>
              <a:rPr lang="ru-RU" dirty="0" smtClean="0"/>
              <a:t>Как веснушки на носу.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будем изучать?</a:t>
            </a:r>
            <a:endParaRPr lang="ru-RU" dirty="0"/>
          </a:p>
        </p:txBody>
      </p:sp>
      <p:pic>
        <p:nvPicPr>
          <p:cNvPr id="6146" name="Picture 2" descr="C:\Users\Мой\Desktop\грибы\симбио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08874"/>
            <a:ext cx="7560840" cy="5200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будем изучать?</a:t>
            </a:r>
            <a:endParaRPr lang="ru-RU" dirty="0"/>
          </a:p>
        </p:txBody>
      </p:sp>
      <p:pic>
        <p:nvPicPr>
          <p:cNvPr id="7170" name="Picture 2" descr="C:\Users\Мой\Desktop\грибы\Мухомор красны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78904"/>
            <a:ext cx="6552728" cy="457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1102432"/>
            <a:ext cx="777240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http://smiles24.ru/data/smiles/anime-prazdniki-6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172" y="-121704"/>
            <a:ext cx="2180828" cy="2423144"/>
          </a:xfrm>
          <a:prstGeom prst="rect">
            <a:avLst/>
          </a:prstGeom>
          <a:noFill/>
        </p:spPr>
      </p:pic>
      <p:pic>
        <p:nvPicPr>
          <p:cNvPr id="6" name="Picture 6" descr="http://img3.proshkolu.ru/content/media/pic/std/3000000/2752000/2751005-b6d58fdd4de231d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58816"/>
            <a:ext cx="2952328" cy="24208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692696"/>
            <a:ext cx="6174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Физкультминутка:</a:t>
            </a:r>
            <a:endParaRPr lang="ru-RU" sz="2400" dirty="0" smtClean="0"/>
          </a:p>
          <a:p>
            <a:r>
              <a:rPr lang="ru-RU" sz="2400" dirty="0" smtClean="0"/>
              <a:t>Утром дети в лес пошли  (ходьба на месте)</a:t>
            </a:r>
          </a:p>
          <a:p>
            <a:r>
              <a:rPr lang="ru-RU" sz="2400" dirty="0" smtClean="0"/>
              <a:t>И в лесу грибы нашли   (размеренное приседание)</a:t>
            </a:r>
          </a:p>
          <a:p>
            <a:r>
              <a:rPr lang="ru-RU" sz="2400" dirty="0" smtClean="0"/>
              <a:t>Наклонялись, собирали, (наклоны вперёд)</a:t>
            </a:r>
          </a:p>
          <a:p>
            <a:r>
              <a:rPr lang="ru-RU" sz="2400" dirty="0" smtClean="0"/>
              <a:t>По дороге растеряли.  (разведение рук в стороны )</a:t>
            </a:r>
          </a:p>
          <a:p>
            <a:r>
              <a:rPr lang="ru-RU" sz="2400" dirty="0" smtClean="0"/>
              <a:t>Мама дальше всех пошла, (ходьба на месте)</a:t>
            </a:r>
          </a:p>
          <a:p>
            <a:r>
              <a:rPr lang="ru-RU" sz="2400" dirty="0" smtClean="0"/>
              <a:t>Больше всех грибов нашла!(круговое движение рук)</a:t>
            </a:r>
          </a:p>
          <a:p>
            <a:r>
              <a:rPr lang="ru-RU" sz="2400" dirty="0" smtClean="0"/>
              <a:t>Раз –грибок, два – грибок, три –грибок.( наклоны вперёд</a:t>
            </a:r>
          </a:p>
          <a:p>
            <a:r>
              <a:rPr lang="ru-RU" sz="2400" dirty="0" smtClean="0"/>
              <a:t>Вот и полон кузовок!(вытягивание рук вперёд)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tia9958687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505481DBCF994FAD96506573CE6771" ma:contentTypeVersion="50" ma:contentTypeDescription="Создание документа." ma:contentTypeScope="" ma:versionID="f2aaffcd0f3703100aae7c791a41cb5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AWJJH2MPE6E2-79957301-500</_dlc_DocId>
    <_dlc_DocIdUrl xmlns="4a252ca3-5a62-4c1c-90a6-29f4710e47f8">
      <Url>http://edu-sps.koiro.local/NSI/_layouts/15/DocIdRedir.aspx?ID=AWJJH2MPE6E2-79957301-500</Url>
      <Description>AWJJH2MPE6E2-79957301-500</Description>
    </_dlc_DocIdUrl>
  </documentManagement>
</p:properties>
</file>

<file path=customXml/itemProps1.xml><?xml version="1.0" encoding="utf-8"?>
<ds:datastoreItem xmlns:ds="http://schemas.openxmlformats.org/officeDocument/2006/customXml" ds:itemID="{70DEDBA1-5609-4534-A6BA-E24F3BDCFB37}"/>
</file>

<file path=customXml/itemProps2.xml><?xml version="1.0" encoding="utf-8"?>
<ds:datastoreItem xmlns:ds="http://schemas.openxmlformats.org/officeDocument/2006/customXml" ds:itemID="{51BBF0EE-3302-4950-8615-C50880D1A6C4}"/>
</file>

<file path=customXml/itemProps3.xml><?xml version="1.0" encoding="utf-8"?>
<ds:datastoreItem xmlns:ds="http://schemas.openxmlformats.org/officeDocument/2006/customXml" ds:itemID="{85C1B7DB-4586-4A1F-8195-225B3FCA5841}"/>
</file>

<file path=customXml/itemProps4.xml><?xml version="1.0" encoding="utf-8"?>
<ds:datastoreItem xmlns:ds="http://schemas.openxmlformats.org/officeDocument/2006/customXml" ds:itemID="{A8ED2947-BAF3-4A5A-8D24-13344F9F83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155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listia99586876</vt:lpstr>
      <vt:lpstr>Что будем изучать?</vt:lpstr>
      <vt:lpstr>Что будем изучать?</vt:lpstr>
      <vt:lpstr>Что будем изучать?</vt:lpstr>
      <vt:lpstr>Что будем изучать?</vt:lpstr>
      <vt:lpstr>Что будем изучать?</vt:lpstr>
      <vt:lpstr>Что будем изучать?</vt:lpstr>
      <vt:lpstr>Что будем изучать?</vt:lpstr>
      <vt:lpstr>Что будем изучать?</vt:lpstr>
      <vt:lpstr>Слайд 9</vt:lpstr>
      <vt:lpstr>Слайд 10</vt:lpstr>
      <vt:lpstr>1. Питание грибов.</vt:lpstr>
      <vt:lpstr>Слайд 12</vt:lpstr>
      <vt:lpstr>Слайд 13</vt:lpstr>
      <vt:lpstr>Строение грибов</vt:lpstr>
      <vt:lpstr>Слайд 15</vt:lpstr>
      <vt:lpstr>Роль в природе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Мой</cp:lastModifiedBy>
  <cp:revision>25</cp:revision>
  <dcterms:created xsi:type="dcterms:W3CDTF">2017-01-11T16:31:48Z</dcterms:created>
  <dcterms:modified xsi:type="dcterms:W3CDTF">2017-12-17T16:03:38Z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0x010100CC505481DBCF994FAD96506573CE6771</vt:lpwstr>
  </property>
  <property fmtid="{D5CDD505-2E9C-101B-9397-08002B2CF9AE}" pid="3" name="_dlc_DocIdItemGuid">
    <vt:lpwstr>02a3f3a0-7203-44a5-ac5a-7b4df360c166</vt:lpwstr>
  </property>
</Properties>
</file>