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07" autoAdjust="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A886-83DA-4FDC-9EA6-2AFA54441DEC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AD73B-2AE7-438F-AA7C-D18A177993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A886-83DA-4FDC-9EA6-2AFA54441DEC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AD73B-2AE7-438F-AA7C-D18A177993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A886-83DA-4FDC-9EA6-2AFA54441DEC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AD73B-2AE7-438F-AA7C-D18A177993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A886-83DA-4FDC-9EA6-2AFA54441DEC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AD73B-2AE7-438F-AA7C-D18A177993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A886-83DA-4FDC-9EA6-2AFA54441DEC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AD73B-2AE7-438F-AA7C-D18A177993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A886-83DA-4FDC-9EA6-2AFA54441DEC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AD73B-2AE7-438F-AA7C-D18A177993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A886-83DA-4FDC-9EA6-2AFA54441DEC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AD73B-2AE7-438F-AA7C-D18A177993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A886-83DA-4FDC-9EA6-2AFA54441DEC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AD73B-2AE7-438F-AA7C-D18A177993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A886-83DA-4FDC-9EA6-2AFA54441DEC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AD73B-2AE7-438F-AA7C-D18A177993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A886-83DA-4FDC-9EA6-2AFA54441DEC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AD73B-2AE7-438F-AA7C-D18A177993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A886-83DA-4FDC-9EA6-2AFA54441DEC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AD73B-2AE7-438F-AA7C-D18A177993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3A886-83DA-4FDC-9EA6-2AFA54441DEC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AD73B-2AE7-438F-AA7C-D18A1779936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06084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урока: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Изучение сказки К.Г.Паустовского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«Стальное колечко»</a:t>
            </a:r>
            <a:endParaRPr lang="ru-RU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dirty="0" smtClean="0">
                <a:latin typeface="Arial Black" pitchFamily="34" charset="0"/>
              </a:rPr>
              <a:t>Образ </a:t>
            </a:r>
            <a:r>
              <a:rPr lang="ru-RU" dirty="0">
                <a:latin typeface="Arial Black" pitchFamily="34" charset="0"/>
              </a:rPr>
              <a:t>В</a:t>
            </a:r>
            <a:r>
              <a:rPr lang="ru-RU" sz="4400" dirty="0" smtClean="0">
                <a:latin typeface="Arial Black" pitchFamily="34" charset="0"/>
              </a:rPr>
              <a:t>арюши</a:t>
            </a:r>
            <a:r>
              <a:rPr lang="ru-RU" sz="4400" dirty="0" smtClean="0">
                <a:latin typeface="Arial Black" pitchFamily="34" charset="0"/>
              </a:rPr>
              <a:t>.</a:t>
            </a:r>
            <a:endParaRPr lang="ru-RU" sz="4400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i="1" dirty="0" smtClean="0">
                <a:latin typeface="Arial Black" pitchFamily="34" charset="0"/>
              </a:rPr>
              <a:t>Она любознательная.</a:t>
            </a:r>
          </a:p>
          <a:p>
            <a:r>
              <a:rPr lang="ru-RU" sz="4000" i="1" dirty="0" smtClean="0">
                <a:latin typeface="Arial Black" pitchFamily="34" charset="0"/>
              </a:rPr>
              <a:t>Варя – общительная девочка.</a:t>
            </a:r>
          </a:p>
          <a:p>
            <a:r>
              <a:rPr lang="ru-RU" sz="4000" i="1" dirty="0" smtClean="0">
                <a:latin typeface="Arial Black" pitchFamily="34" charset="0"/>
              </a:rPr>
              <a:t>Варя добродушная, терпеливая, всепрощающая.</a:t>
            </a:r>
          </a:p>
          <a:p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539552" y="548680"/>
            <a:ext cx="7848872" cy="557748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Arial Black" pitchFamily="34" charset="0"/>
              </a:rPr>
              <a:t>Составь образ </a:t>
            </a:r>
            <a:r>
              <a:rPr lang="ru-RU" sz="3600" b="1" dirty="0" smtClean="0">
                <a:latin typeface="Arial Black" pitchFamily="34" charset="0"/>
              </a:rPr>
              <a:t>воробья.</a:t>
            </a:r>
            <a:endParaRPr lang="ru-RU" sz="36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3050"/>
            <a:ext cx="3008313" cy="116205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-Найдите в </a:t>
            </a:r>
            <a:r>
              <a:rPr lang="ru-RU" sz="3600" dirty="0" smtClean="0"/>
              <a:t>учебнике и прочитайте:</a:t>
            </a:r>
            <a:endParaRPr lang="ru-RU" sz="36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2915816" y="273050"/>
            <a:ext cx="5688632" cy="589225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Какая история произошла с девочкой? </a:t>
            </a:r>
          </a:p>
          <a:p>
            <a:r>
              <a:rPr lang="ru-RU" dirty="0" smtClean="0"/>
              <a:t>Как боец называл Варю</a:t>
            </a:r>
            <a:r>
              <a:rPr lang="ru-RU" dirty="0" smtClean="0"/>
              <a:t>?</a:t>
            </a:r>
            <a:endParaRPr lang="ru-RU" dirty="0" smtClean="0"/>
          </a:p>
          <a:p>
            <a:r>
              <a:rPr lang="ru-RU" dirty="0" smtClean="0"/>
              <a:t>О чём мечтала девочка? </a:t>
            </a:r>
          </a:p>
          <a:p>
            <a:r>
              <a:rPr lang="ru-RU" dirty="0" smtClean="0"/>
              <a:t>Как в произведении описывается приход весны?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467544" y="476673"/>
            <a:ext cx="7488832" cy="5616624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b="1" u="sng" dirty="0" smtClean="0">
                <a:latin typeface="Arial Black" pitchFamily="34" charset="0"/>
              </a:rPr>
              <a:t>Тест-викторина по сказке К. Паустовского  «Стальное колечко»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20688"/>
            <a:ext cx="66064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Цель: Проверка  понимания содержания сказки.</a:t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551837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AutoNum type="arabicPeriod"/>
            </a:pPr>
            <a:r>
              <a:rPr lang="ru-RU" b="1" dirty="0" smtClean="0"/>
              <a:t>Кто написал сказку «Стальное колечко»?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  А.Пушкин</a:t>
            </a:r>
            <a:br>
              <a:rPr lang="ru-RU" dirty="0" smtClean="0"/>
            </a:br>
            <a:r>
              <a:rPr lang="ru-RU" dirty="0" smtClean="0"/>
              <a:t>   </a:t>
            </a:r>
            <a:r>
              <a:rPr lang="ru-RU" dirty="0" err="1" smtClean="0"/>
              <a:t>Г.Скребицкий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К.Паустовский</a:t>
            </a:r>
            <a:br>
              <a:rPr lang="ru-RU" dirty="0" smtClean="0"/>
            </a:br>
            <a:r>
              <a:rPr lang="ru-RU" dirty="0" smtClean="0"/>
              <a:t>  С .Маршак</a:t>
            </a:r>
          </a:p>
          <a:p>
            <a:pPr marL="342900" indent="-342900">
              <a:buAutoNum type="arabicPeriod"/>
            </a:pPr>
            <a:r>
              <a:rPr lang="ru-RU" b="1" dirty="0" smtClean="0"/>
              <a:t>2. Где жил дед Кузьма со своей внучкой Варюшей?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  в лесу</a:t>
            </a:r>
            <a:br>
              <a:rPr lang="ru-RU" dirty="0" smtClean="0"/>
            </a:br>
            <a:r>
              <a:rPr lang="ru-RU" dirty="0" smtClean="0"/>
              <a:t>   в селе Переборы</a:t>
            </a:r>
            <a:br>
              <a:rPr lang="ru-RU" dirty="0" smtClean="0"/>
            </a:br>
            <a:r>
              <a:rPr lang="ru-RU" dirty="0" smtClean="0"/>
              <a:t>  в деревне Моховое</a:t>
            </a:r>
            <a:br>
              <a:rPr lang="ru-RU" dirty="0" smtClean="0"/>
            </a:br>
            <a:r>
              <a:rPr lang="ru-RU" dirty="0" smtClean="0"/>
              <a:t>   в деревне Кузьминки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-633650"/>
            <a:ext cx="4572000" cy="7017306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3. Что нужно было купить Варюше в соседнем селе для деда?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  хлеб</a:t>
            </a:r>
            <a:br>
              <a:rPr lang="ru-RU" dirty="0" smtClean="0"/>
            </a:br>
            <a:r>
              <a:rPr lang="ru-RU" dirty="0" smtClean="0"/>
              <a:t>   лекарство</a:t>
            </a:r>
            <a:br>
              <a:rPr lang="ru-RU" dirty="0" smtClean="0"/>
            </a:br>
            <a:r>
              <a:rPr lang="ru-RU" dirty="0" smtClean="0"/>
              <a:t>  </a:t>
            </a:r>
            <a:r>
              <a:rPr lang="ru-RU" dirty="0" smtClean="0"/>
              <a:t>махорку</a:t>
            </a:r>
            <a:br>
              <a:rPr lang="ru-RU" dirty="0" smtClean="0"/>
            </a:br>
            <a:r>
              <a:rPr lang="ru-RU" dirty="0" smtClean="0"/>
              <a:t>   подарок</a:t>
            </a:r>
            <a:br>
              <a:rPr lang="ru-RU" dirty="0" smtClean="0"/>
            </a:br>
            <a:r>
              <a:rPr lang="ru-RU" dirty="0" smtClean="0"/>
              <a:t>   </a:t>
            </a:r>
            <a:br>
              <a:rPr lang="ru-RU" dirty="0" smtClean="0"/>
            </a:br>
            <a:r>
              <a:rPr lang="ru-RU" b="1" dirty="0" smtClean="0"/>
              <a:t>4. Кого встретила Варюша на железнодорожной платформе?</a:t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  знакомых</a:t>
            </a:r>
            <a:br>
              <a:rPr lang="ru-RU" dirty="0" smtClean="0"/>
            </a:br>
            <a:r>
              <a:rPr lang="ru-RU" dirty="0" smtClean="0"/>
              <a:t>   деда Кузьму</a:t>
            </a:r>
            <a:br>
              <a:rPr lang="ru-RU" dirty="0" smtClean="0"/>
            </a:br>
            <a:r>
              <a:rPr lang="ru-RU" dirty="0" smtClean="0"/>
              <a:t>   двух матросов</a:t>
            </a:r>
            <a:br>
              <a:rPr lang="ru-RU" dirty="0" smtClean="0"/>
            </a:br>
            <a:r>
              <a:rPr lang="ru-RU" dirty="0" smtClean="0"/>
              <a:t>   двух солдат</a:t>
            </a:r>
          </a:p>
          <a:p>
            <a:r>
              <a:rPr lang="ru-RU" b="1" dirty="0" smtClean="0"/>
              <a:t>5. Что получила Варя в подарок от солдата?</a:t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  конфеты</a:t>
            </a:r>
            <a:br>
              <a:rPr lang="ru-RU" dirty="0" smtClean="0"/>
            </a:br>
            <a:r>
              <a:rPr lang="ru-RU" dirty="0" smtClean="0"/>
              <a:t>   платье</a:t>
            </a:r>
            <a:br>
              <a:rPr lang="ru-RU" dirty="0" smtClean="0"/>
            </a:br>
            <a:r>
              <a:rPr lang="ru-RU" dirty="0" smtClean="0"/>
              <a:t>   бусы</a:t>
            </a:r>
            <a:br>
              <a:rPr lang="ru-RU" dirty="0" smtClean="0"/>
            </a:br>
            <a:r>
              <a:rPr lang="ru-RU" dirty="0" smtClean="0"/>
              <a:t>колечко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-495151"/>
            <a:ext cx="4572000" cy="701730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5. Что получила Варя в подарок от солдата?</a:t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6. Что стало со стальным колечком?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  Варя отдала кольцо деду. </a:t>
            </a:r>
            <a:br>
              <a:rPr lang="ru-RU" dirty="0" smtClean="0"/>
            </a:br>
            <a:r>
              <a:rPr lang="ru-RU" dirty="0" smtClean="0"/>
              <a:t>   Кольцо пропало.</a:t>
            </a:r>
            <a:br>
              <a:rPr lang="ru-RU" dirty="0" smtClean="0"/>
            </a:br>
            <a:r>
              <a:rPr lang="ru-RU" dirty="0" smtClean="0"/>
              <a:t>   Кольцо </a:t>
            </a:r>
            <a:r>
              <a:rPr lang="ru-RU" dirty="0" smtClean="0"/>
              <a:t>упало в снег.</a:t>
            </a:r>
            <a:br>
              <a:rPr lang="ru-RU" dirty="0" smtClean="0"/>
            </a:br>
            <a:r>
              <a:rPr lang="ru-RU" dirty="0" smtClean="0"/>
              <a:t>   Кольцо Варя спрятала.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7. Что оставила Варя в том месте, где потеряла колечко?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 </a:t>
            </a:r>
            <a:br>
              <a:rPr lang="ru-RU" dirty="0" smtClean="0"/>
            </a:br>
            <a:r>
              <a:rPr lang="ru-RU" dirty="0" smtClean="0"/>
              <a:t>   табличку</a:t>
            </a:r>
            <a:br>
              <a:rPr lang="ru-RU" dirty="0" smtClean="0"/>
            </a:br>
            <a:r>
              <a:rPr lang="ru-RU" dirty="0" smtClean="0"/>
              <a:t>   флажок</a:t>
            </a:r>
            <a:br>
              <a:rPr lang="ru-RU" dirty="0" smtClean="0"/>
            </a:br>
            <a:r>
              <a:rPr lang="ru-RU" dirty="0" smtClean="0"/>
              <a:t>   палку</a:t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 smtClean="0"/>
              <a:t>еловую </a:t>
            </a:r>
            <a:r>
              <a:rPr lang="ru-RU" dirty="0" smtClean="0"/>
              <a:t>ветку</a:t>
            </a:r>
            <a:br>
              <a:rPr lang="ru-RU" dirty="0" smtClean="0"/>
            </a:br>
            <a:r>
              <a:rPr lang="ru-RU" dirty="0" smtClean="0"/>
              <a:t>  </a:t>
            </a:r>
            <a:br>
              <a:rPr lang="ru-RU" dirty="0" smtClean="0"/>
            </a:br>
            <a:r>
              <a:rPr lang="ru-RU" b="1" dirty="0" smtClean="0"/>
              <a:t>8. Кто такой Сидор?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  кот</a:t>
            </a:r>
            <a:br>
              <a:rPr lang="ru-RU" dirty="0" smtClean="0"/>
            </a:br>
            <a:r>
              <a:rPr lang="ru-RU" dirty="0" smtClean="0"/>
              <a:t>   солдат</a:t>
            </a:r>
            <a:br>
              <a:rPr lang="ru-RU" dirty="0" smtClean="0"/>
            </a:br>
            <a:r>
              <a:rPr lang="ru-RU" dirty="0" smtClean="0"/>
              <a:t>   петух</a:t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dirty="0" smtClean="0"/>
              <a:t>воробей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Чего же хотел К.Г.Паустовский?</a:t>
            </a: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Font typeface="Wingdings" pitchFamily="2" charset="2"/>
              <a:buNone/>
              <a:defRPr/>
            </a:pPr>
            <a:r>
              <a:rPr lang="ru-RU" sz="4000" dirty="0" smtClean="0">
                <a:latin typeface="Times New Roman" pitchFamily="18" charset="0"/>
              </a:rPr>
              <a:t>         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Он очень хотел, чтобы все люди были счастливы. Цель своего творчества он видел в том, чтобы сделать людей лучше, добрее, научить их любить жизнь, понимать красоту природы, искусства. 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668344" y="5949280"/>
            <a:ext cx="936104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130</Words>
  <Application>Microsoft Office PowerPoint</Application>
  <PresentationFormat>Экран (4:3)</PresentationFormat>
  <Paragraphs>32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Тема урока:  </vt:lpstr>
      <vt:lpstr>Образ Варюши.</vt:lpstr>
      <vt:lpstr>Слайд 3</vt:lpstr>
      <vt:lpstr>-Найдите в учебнике и прочитайте:</vt:lpstr>
      <vt:lpstr>Слайд 5</vt:lpstr>
      <vt:lpstr>Слайд 6</vt:lpstr>
      <vt:lpstr>Слайд 7</vt:lpstr>
      <vt:lpstr>Слайд 8</vt:lpstr>
      <vt:lpstr>Чего же хотел К.Г.Паустовский?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Наталья</cp:lastModifiedBy>
  <cp:revision>4</cp:revision>
  <dcterms:created xsi:type="dcterms:W3CDTF">2020-04-05T09:11:29Z</dcterms:created>
  <dcterms:modified xsi:type="dcterms:W3CDTF">2020-04-05T09:48:05Z</dcterms:modified>
</cp:coreProperties>
</file>