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61" r:id="rId3"/>
    <p:sldId id="263" r:id="rId4"/>
    <p:sldId id="278" r:id="rId5"/>
    <p:sldId id="264" r:id="rId6"/>
    <p:sldId id="265" r:id="rId7"/>
    <p:sldId id="267" r:id="rId8"/>
    <p:sldId id="281" r:id="rId9"/>
    <p:sldId id="268" r:id="rId10"/>
    <p:sldId id="269" r:id="rId11"/>
    <p:sldId id="28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85FBDD-5B7B-4720-93B7-9151E815264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AF8EB1-364C-4BE4-8BCC-B045698EE2C2}">
      <dgm:prSet/>
      <dgm:spPr/>
      <dgm:t>
        <a:bodyPr/>
        <a:lstStyle/>
        <a:p>
          <a:pPr rtl="0"/>
          <a:r>
            <a:rPr lang="ru-RU" b="1" dirty="0" smtClean="0"/>
            <a:t>- граждане, работающие в качестве наёмных работников, </a:t>
          </a:r>
          <a:endParaRPr lang="ru-RU" dirty="0"/>
        </a:p>
      </dgm:t>
    </dgm:pt>
    <dgm:pt modelId="{7C4B7A8B-1A9B-4782-B226-647DC44B38F1}" type="parTrans" cxnId="{DEC02A26-4160-46ED-BFAD-B69ED4DA5B6F}">
      <dgm:prSet/>
      <dgm:spPr/>
      <dgm:t>
        <a:bodyPr/>
        <a:lstStyle/>
        <a:p>
          <a:endParaRPr lang="ru-RU"/>
        </a:p>
      </dgm:t>
    </dgm:pt>
    <dgm:pt modelId="{7AFEC6A9-C65A-4A63-A989-CC85FB7617AF}" type="sibTrans" cxnId="{DEC02A26-4160-46ED-BFAD-B69ED4DA5B6F}">
      <dgm:prSet/>
      <dgm:spPr/>
      <dgm:t>
        <a:bodyPr/>
        <a:lstStyle/>
        <a:p>
          <a:endParaRPr lang="ru-RU"/>
        </a:p>
      </dgm:t>
    </dgm:pt>
    <dgm:pt modelId="{6E65A8B5-9BEB-4BAA-B434-F0A50E9B4C4B}">
      <dgm:prSet/>
      <dgm:spPr/>
      <dgm:t>
        <a:bodyPr/>
        <a:lstStyle/>
        <a:p>
          <a:pPr rtl="0"/>
          <a:r>
            <a:rPr lang="ru-RU" b="1" dirty="0" smtClean="0"/>
            <a:t>- лица, самостоятельно обеспечивающие себя работой (например, предприниматели, фермеры), </a:t>
          </a:r>
          <a:endParaRPr lang="ru-RU" dirty="0"/>
        </a:p>
      </dgm:t>
    </dgm:pt>
    <dgm:pt modelId="{46895DDB-588D-4BBF-9D1A-96D3A3C0420F}" type="parTrans" cxnId="{5080AE5B-D105-46E5-B0A1-39736F2EB57B}">
      <dgm:prSet/>
      <dgm:spPr/>
      <dgm:t>
        <a:bodyPr/>
        <a:lstStyle/>
        <a:p>
          <a:endParaRPr lang="ru-RU"/>
        </a:p>
      </dgm:t>
    </dgm:pt>
    <dgm:pt modelId="{013FC120-29E1-4D9A-950F-E59F6402961C}" type="sibTrans" cxnId="{5080AE5B-D105-46E5-B0A1-39736F2EB57B}">
      <dgm:prSet/>
      <dgm:spPr/>
      <dgm:t>
        <a:bodyPr/>
        <a:lstStyle/>
        <a:p>
          <a:endParaRPr lang="ru-RU"/>
        </a:p>
      </dgm:t>
    </dgm:pt>
    <dgm:pt modelId="{65010C1C-37A4-4B7A-AAAB-FB82F563C386}">
      <dgm:prSet/>
      <dgm:spPr/>
      <dgm:t>
        <a:bodyPr/>
        <a:lstStyle/>
        <a:p>
          <a:pPr rtl="0"/>
          <a:r>
            <a:rPr lang="ru-RU" b="1" dirty="0" smtClean="0"/>
            <a:t>- избранные или назначенные на оплачиваемую должность, </a:t>
          </a:r>
          <a:endParaRPr lang="ru-RU" dirty="0"/>
        </a:p>
      </dgm:t>
    </dgm:pt>
    <dgm:pt modelId="{55BB7E03-27DD-4204-851F-30BD9CCF1FDF}" type="parTrans" cxnId="{A11492E1-BD76-4BBE-8B8E-2882959764A8}">
      <dgm:prSet/>
      <dgm:spPr/>
      <dgm:t>
        <a:bodyPr/>
        <a:lstStyle/>
        <a:p>
          <a:endParaRPr lang="ru-RU"/>
        </a:p>
      </dgm:t>
    </dgm:pt>
    <dgm:pt modelId="{C0B37D58-DDD0-49ED-B516-D64BD76F0A5F}" type="sibTrans" cxnId="{A11492E1-BD76-4BBE-8B8E-2882959764A8}">
      <dgm:prSet/>
      <dgm:spPr/>
      <dgm:t>
        <a:bodyPr/>
        <a:lstStyle/>
        <a:p>
          <a:endParaRPr lang="ru-RU"/>
        </a:p>
      </dgm:t>
    </dgm:pt>
    <dgm:pt modelId="{00F33F87-535B-4C67-BB7F-BC7C093FB1F9}">
      <dgm:prSet/>
      <dgm:spPr/>
      <dgm:t>
        <a:bodyPr/>
        <a:lstStyle/>
        <a:p>
          <a:pPr rtl="0"/>
          <a:r>
            <a:rPr lang="ru-RU" b="1" dirty="0" smtClean="0"/>
            <a:t>- учащиеся школ, очных отделений вузов и других учебных заведений. </a:t>
          </a:r>
          <a:endParaRPr lang="ru-RU" dirty="0"/>
        </a:p>
      </dgm:t>
    </dgm:pt>
    <dgm:pt modelId="{139096D1-863E-409E-BE58-437CE43A0B0D}" type="parTrans" cxnId="{11415B5B-942D-4967-8EB6-E88158781583}">
      <dgm:prSet/>
      <dgm:spPr/>
      <dgm:t>
        <a:bodyPr/>
        <a:lstStyle/>
        <a:p>
          <a:endParaRPr lang="ru-RU"/>
        </a:p>
      </dgm:t>
    </dgm:pt>
    <dgm:pt modelId="{EA0A9DD8-E176-45B7-8BA8-AE72244B9333}" type="sibTrans" cxnId="{11415B5B-942D-4967-8EB6-E88158781583}">
      <dgm:prSet/>
      <dgm:spPr/>
      <dgm:t>
        <a:bodyPr/>
        <a:lstStyle/>
        <a:p>
          <a:endParaRPr lang="ru-RU"/>
        </a:p>
      </dgm:t>
    </dgm:pt>
    <dgm:pt modelId="{DCEE1401-701F-422C-BDC0-3F730ACA8EFB}" type="pres">
      <dgm:prSet presAssocID="{3085FBDD-5B7B-4720-93B7-9151E815264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CA35E0-62B0-4758-8C51-165199260794}" type="pres">
      <dgm:prSet presAssocID="{70AF8EB1-364C-4BE4-8BCC-B045698EE2C2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797ADF-ECAB-481A-9D96-0CDDB635254C}" type="pres">
      <dgm:prSet presAssocID="{7AFEC6A9-C65A-4A63-A989-CC85FB7617AF}" presName="spacer" presStyleCnt="0"/>
      <dgm:spPr/>
    </dgm:pt>
    <dgm:pt modelId="{C0145E31-4ED6-4637-B521-E909FFBFBCF6}" type="pres">
      <dgm:prSet presAssocID="{6E65A8B5-9BEB-4BAA-B434-F0A50E9B4C4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46E9A2-344C-4EFA-9AFA-442A41587FD6}" type="pres">
      <dgm:prSet presAssocID="{013FC120-29E1-4D9A-950F-E59F6402961C}" presName="spacer" presStyleCnt="0"/>
      <dgm:spPr/>
    </dgm:pt>
    <dgm:pt modelId="{75F42038-6AFF-4426-93E6-98B092E3E761}" type="pres">
      <dgm:prSet presAssocID="{65010C1C-37A4-4B7A-AAAB-FB82F563C386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AC1AF8-64CE-462D-9F14-D01E322BA2DB}" type="pres">
      <dgm:prSet presAssocID="{C0B37D58-DDD0-49ED-B516-D64BD76F0A5F}" presName="spacer" presStyleCnt="0"/>
      <dgm:spPr/>
    </dgm:pt>
    <dgm:pt modelId="{280B082E-439B-4CFD-9976-A56BB27FB522}" type="pres">
      <dgm:prSet presAssocID="{00F33F87-535B-4C67-BB7F-BC7C093FB1F9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415B5B-942D-4967-8EB6-E88158781583}" srcId="{3085FBDD-5B7B-4720-93B7-9151E8152641}" destId="{00F33F87-535B-4C67-BB7F-BC7C093FB1F9}" srcOrd="3" destOrd="0" parTransId="{139096D1-863E-409E-BE58-437CE43A0B0D}" sibTransId="{EA0A9DD8-E176-45B7-8BA8-AE72244B9333}"/>
    <dgm:cxn modelId="{9A0A10C9-01E0-4F7E-A948-8498DD641563}" type="presOf" srcId="{3085FBDD-5B7B-4720-93B7-9151E8152641}" destId="{DCEE1401-701F-422C-BDC0-3F730ACA8EFB}" srcOrd="0" destOrd="0" presId="urn:microsoft.com/office/officeart/2005/8/layout/vList2"/>
    <dgm:cxn modelId="{A11492E1-BD76-4BBE-8B8E-2882959764A8}" srcId="{3085FBDD-5B7B-4720-93B7-9151E8152641}" destId="{65010C1C-37A4-4B7A-AAAB-FB82F563C386}" srcOrd="2" destOrd="0" parTransId="{55BB7E03-27DD-4204-851F-30BD9CCF1FDF}" sibTransId="{C0B37D58-DDD0-49ED-B516-D64BD76F0A5F}"/>
    <dgm:cxn modelId="{5080AE5B-D105-46E5-B0A1-39736F2EB57B}" srcId="{3085FBDD-5B7B-4720-93B7-9151E8152641}" destId="{6E65A8B5-9BEB-4BAA-B434-F0A50E9B4C4B}" srcOrd="1" destOrd="0" parTransId="{46895DDB-588D-4BBF-9D1A-96D3A3C0420F}" sibTransId="{013FC120-29E1-4D9A-950F-E59F6402961C}"/>
    <dgm:cxn modelId="{9D7BD425-A461-4732-9050-F1661130BDBA}" type="presOf" srcId="{00F33F87-535B-4C67-BB7F-BC7C093FB1F9}" destId="{280B082E-439B-4CFD-9976-A56BB27FB522}" srcOrd="0" destOrd="0" presId="urn:microsoft.com/office/officeart/2005/8/layout/vList2"/>
    <dgm:cxn modelId="{0A643B77-45B5-42DF-BA30-C2685CF2CC96}" type="presOf" srcId="{6E65A8B5-9BEB-4BAA-B434-F0A50E9B4C4B}" destId="{C0145E31-4ED6-4637-B521-E909FFBFBCF6}" srcOrd="0" destOrd="0" presId="urn:microsoft.com/office/officeart/2005/8/layout/vList2"/>
    <dgm:cxn modelId="{DD3EACDD-9B28-477A-BBFB-DAADBC2F326F}" type="presOf" srcId="{70AF8EB1-364C-4BE4-8BCC-B045698EE2C2}" destId="{84CA35E0-62B0-4758-8C51-165199260794}" srcOrd="0" destOrd="0" presId="urn:microsoft.com/office/officeart/2005/8/layout/vList2"/>
    <dgm:cxn modelId="{DEC02A26-4160-46ED-BFAD-B69ED4DA5B6F}" srcId="{3085FBDD-5B7B-4720-93B7-9151E8152641}" destId="{70AF8EB1-364C-4BE4-8BCC-B045698EE2C2}" srcOrd="0" destOrd="0" parTransId="{7C4B7A8B-1A9B-4782-B226-647DC44B38F1}" sibTransId="{7AFEC6A9-C65A-4A63-A989-CC85FB7617AF}"/>
    <dgm:cxn modelId="{5225CC0D-0514-4673-9301-2D1F34C00E41}" type="presOf" srcId="{65010C1C-37A4-4B7A-AAAB-FB82F563C386}" destId="{75F42038-6AFF-4426-93E6-98B092E3E761}" srcOrd="0" destOrd="0" presId="urn:microsoft.com/office/officeart/2005/8/layout/vList2"/>
    <dgm:cxn modelId="{5423260E-E591-46D4-A546-045D98C33379}" type="presParOf" srcId="{DCEE1401-701F-422C-BDC0-3F730ACA8EFB}" destId="{84CA35E0-62B0-4758-8C51-165199260794}" srcOrd="0" destOrd="0" presId="urn:microsoft.com/office/officeart/2005/8/layout/vList2"/>
    <dgm:cxn modelId="{087FD69A-5190-4A27-AE3C-066BA5302054}" type="presParOf" srcId="{DCEE1401-701F-422C-BDC0-3F730ACA8EFB}" destId="{0C797ADF-ECAB-481A-9D96-0CDDB635254C}" srcOrd="1" destOrd="0" presId="urn:microsoft.com/office/officeart/2005/8/layout/vList2"/>
    <dgm:cxn modelId="{BE500348-D118-4D90-A428-A0EEEEAD097E}" type="presParOf" srcId="{DCEE1401-701F-422C-BDC0-3F730ACA8EFB}" destId="{C0145E31-4ED6-4637-B521-E909FFBFBCF6}" srcOrd="2" destOrd="0" presId="urn:microsoft.com/office/officeart/2005/8/layout/vList2"/>
    <dgm:cxn modelId="{D17756A0-FD35-4C63-84C3-D01CF2F2CB2C}" type="presParOf" srcId="{DCEE1401-701F-422C-BDC0-3F730ACA8EFB}" destId="{0646E9A2-344C-4EFA-9AFA-442A41587FD6}" srcOrd="3" destOrd="0" presId="urn:microsoft.com/office/officeart/2005/8/layout/vList2"/>
    <dgm:cxn modelId="{3C83AAF3-7D5D-43FE-987C-8DA34F321A38}" type="presParOf" srcId="{DCEE1401-701F-422C-BDC0-3F730ACA8EFB}" destId="{75F42038-6AFF-4426-93E6-98B092E3E761}" srcOrd="4" destOrd="0" presId="urn:microsoft.com/office/officeart/2005/8/layout/vList2"/>
    <dgm:cxn modelId="{5064BCD7-3349-4BF6-A800-3CAAC4F28D57}" type="presParOf" srcId="{DCEE1401-701F-422C-BDC0-3F730ACA8EFB}" destId="{A2AC1AF8-64CE-462D-9F14-D01E322BA2DB}" srcOrd="5" destOrd="0" presId="urn:microsoft.com/office/officeart/2005/8/layout/vList2"/>
    <dgm:cxn modelId="{ED8EE41B-BB50-4A28-A03E-F3728AC6FBAA}" type="presParOf" srcId="{DCEE1401-701F-422C-BDC0-3F730ACA8EFB}" destId="{280B082E-439B-4CFD-9976-A56BB27FB52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5B429F3-4B28-422F-B1B1-D164D11F613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F1E216B9-6AEC-4020-A7C7-BDC745B6E042}">
      <dgm:prSet/>
      <dgm:spPr/>
      <dgm:t>
        <a:bodyPr/>
        <a:lstStyle/>
        <a:p>
          <a:pPr rtl="0"/>
          <a:r>
            <a:rPr lang="ru-RU" dirty="0" smtClean="0"/>
            <a:t>При этом человек считается  занятым, если он  не работает по следующим причинам: </a:t>
          </a:r>
          <a:endParaRPr lang="ru-RU" dirty="0"/>
        </a:p>
      </dgm:t>
    </dgm:pt>
    <dgm:pt modelId="{B822B95B-B804-4BC1-92FC-171C34E7E349}" type="parTrans" cxnId="{D86D9FAC-A64B-4CC8-AB22-A8DC6C34F18A}">
      <dgm:prSet/>
      <dgm:spPr/>
      <dgm:t>
        <a:bodyPr/>
        <a:lstStyle/>
        <a:p>
          <a:endParaRPr lang="ru-RU"/>
        </a:p>
      </dgm:t>
    </dgm:pt>
    <dgm:pt modelId="{A923D6D6-9230-41FE-A292-532EB5A5CB4A}" type="sibTrans" cxnId="{D86D9FAC-A64B-4CC8-AB22-A8DC6C34F18A}">
      <dgm:prSet/>
      <dgm:spPr/>
      <dgm:t>
        <a:bodyPr/>
        <a:lstStyle/>
        <a:p>
          <a:endParaRPr lang="ru-RU"/>
        </a:p>
      </dgm:t>
    </dgm:pt>
    <dgm:pt modelId="{84D37EC5-2F45-4CE1-8F4E-3EACB3CF837B}">
      <dgm:prSet/>
      <dgm:spPr/>
      <dgm:t>
        <a:bodyPr/>
        <a:lstStyle/>
        <a:p>
          <a:pPr rtl="0"/>
          <a:r>
            <a:rPr lang="ru-RU" smtClean="0"/>
            <a:t>болеет,</a:t>
          </a:r>
          <a:endParaRPr lang="ru-RU"/>
        </a:p>
      </dgm:t>
    </dgm:pt>
    <dgm:pt modelId="{9772E508-09A0-4632-87CB-8FF06B8149CF}" type="parTrans" cxnId="{869559F9-D04A-4BBE-BCBA-9DF38B57C770}">
      <dgm:prSet/>
      <dgm:spPr/>
      <dgm:t>
        <a:bodyPr/>
        <a:lstStyle/>
        <a:p>
          <a:endParaRPr lang="ru-RU"/>
        </a:p>
      </dgm:t>
    </dgm:pt>
    <dgm:pt modelId="{D19849AD-AFE7-422C-BB2C-FAE82AC130C5}" type="sibTrans" cxnId="{869559F9-D04A-4BBE-BCBA-9DF38B57C770}">
      <dgm:prSet/>
      <dgm:spPr/>
      <dgm:t>
        <a:bodyPr/>
        <a:lstStyle/>
        <a:p>
          <a:endParaRPr lang="ru-RU"/>
        </a:p>
      </dgm:t>
    </dgm:pt>
    <dgm:pt modelId="{44055446-E006-48A9-9655-216F6B44F512}">
      <dgm:prSet/>
      <dgm:spPr/>
      <dgm:t>
        <a:bodyPr/>
        <a:lstStyle/>
        <a:p>
          <a:pPr rtl="0"/>
          <a:r>
            <a:rPr lang="ru-RU" smtClean="0"/>
            <a:t>находится в отпуске, </a:t>
          </a:r>
          <a:endParaRPr lang="ru-RU"/>
        </a:p>
      </dgm:t>
    </dgm:pt>
    <dgm:pt modelId="{C724EEDB-1C54-4393-ABB6-E7F469311870}" type="parTrans" cxnId="{F0F15DC5-3313-480B-8EBF-5B4AF636E5FC}">
      <dgm:prSet/>
      <dgm:spPr/>
      <dgm:t>
        <a:bodyPr/>
        <a:lstStyle/>
        <a:p>
          <a:endParaRPr lang="ru-RU"/>
        </a:p>
      </dgm:t>
    </dgm:pt>
    <dgm:pt modelId="{14B18051-2215-4684-9F01-457CD98628A6}" type="sibTrans" cxnId="{F0F15DC5-3313-480B-8EBF-5B4AF636E5FC}">
      <dgm:prSet/>
      <dgm:spPr/>
      <dgm:t>
        <a:bodyPr/>
        <a:lstStyle/>
        <a:p>
          <a:endParaRPr lang="ru-RU"/>
        </a:p>
      </dgm:t>
    </dgm:pt>
    <dgm:pt modelId="{86849D7B-429E-4CB1-9FEE-1F0CCDC430FB}">
      <dgm:prSet/>
      <dgm:spPr/>
      <dgm:t>
        <a:bodyPr/>
        <a:lstStyle/>
        <a:p>
          <a:pPr rtl="0"/>
          <a:r>
            <a:rPr lang="ru-RU" smtClean="0"/>
            <a:t>бастует,</a:t>
          </a:r>
          <a:endParaRPr lang="ru-RU"/>
        </a:p>
      </dgm:t>
    </dgm:pt>
    <dgm:pt modelId="{84EB776A-3059-4E4B-B951-4F2722E2B3E4}" type="parTrans" cxnId="{AB9DC5A0-C49F-4995-B030-EFFA21D4EF5B}">
      <dgm:prSet/>
      <dgm:spPr/>
      <dgm:t>
        <a:bodyPr/>
        <a:lstStyle/>
        <a:p>
          <a:endParaRPr lang="ru-RU"/>
        </a:p>
      </dgm:t>
    </dgm:pt>
    <dgm:pt modelId="{C2A05328-F7F8-442D-8C62-E139CD4D8937}" type="sibTrans" cxnId="{AB9DC5A0-C49F-4995-B030-EFFA21D4EF5B}">
      <dgm:prSet/>
      <dgm:spPr/>
      <dgm:t>
        <a:bodyPr/>
        <a:lstStyle/>
        <a:p>
          <a:endParaRPr lang="ru-RU"/>
        </a:p>
      </dgm:t>
    </dgm:pt>
    <dgm:pt modelId="{15075B3F-9D01-42E5-B37E-612680FDAA35}">
      <dgm:prSet/>
      <dgm:spPr/>
      <dgm:t>
        <a:bodyPr/>
        <a:lstStyle/>
        <a:p>
          <a:pPr rtl="0"/>
          <a:r>
            <a:rPr lang="ru-RU" smtClean="0"/>
            <a:t>из-за стихийных бедствий.</a:t>
          </a:r>
          <a:endParaRPr lang="ru-RU"/>
        </a:p>
      </dgm:t>
    </dgm:pt>
    <dgm:pt modelId="{FED16B46-86A0-4986-BD24-04E8E9F8C84B}" type="parTrans" cxnId="{1B4FBFD5-0811-4CB3-AB9E-728FAE6CE4BC}">
      <dgm:prSet/>
      <dgm:spPr/>
      <dgm:t>
        <a:bodyPr/>
        <a:lstStyle/>
        <a:p>
          <a:endParaRPr lang="ru-RU"/>
        </a:p>
      </dgm:t>
    </dgm:pt>
    <dgm:pt modelId="{863AACE8-19A8-4FDB-9264-6A05F87D857C}" type="sibTrans" cxnId="{1B4FBFD5-0811-4CB3-AB9E-728FAE6CE4BC}">
      <dgm:prSet/>
      <dgm:spPr/>
      <dgm:t>
        <a:bodyPr/>
        <a:lstStyle/>
        <a:p>
          <a:endParaRPr lang="ru-RU"/>
        </a:p>
      </dgm:t>
    </dgm:pt>
    <dgm:pt modelId="{ED02EA1F-2A17-4737-9CF8-29DB9CB295D1}" type="pres">
      <dgm:prSet presAssocID="{65B429F3-4B28-422F-B1B1-D164D11F613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EDA9F0-4F2C-49CF-BB46-09FEE13FE6C4}" type="pres">
      <dgm:prSet presAssocID="{F1E216B9-6AEC-4020-A7C7-BDC745B6E042}" presName="linNode" presStyleCnt="0"/>
      <dgm:spPr/>
    </dgm:pt>
    <dgm:pt modelId="{9C41F1AD-1FC2-49A1-913C-AA7963273BEB}" type="pres">
      <dgm:prSet presAssocID="{F1E216B9-6AEC-4020-A7C7-BDC745B6E042}" presName="parentText" presStyleLbl="node1" presStyleIdx="0" presStyleCnt="1" custLinFactNeighborX="-1171" custLinFactNeighborY="-1368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FD0921-A3AC-4FB4-8E04-F2F9ACB0F05D}" type="pres">
      <dgm:prSet presAssocID="{F1E216B9-6AEC-4020-A7C7-BDC745B6E042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9559F9-D04A-4BBE-BCBA-9DF38B57C770}" srcId="{F1E216B9-6AEC-4020-A7C7-BDC745B6E042}" destId="{84D37EC5-2F45-4CE1-8F4E-3EACB3CF837B}" srcOrd="0" destOrd="0" parTransId="{9772E508-09A0-4632-87CB-8FF06B8149CF}" sibTransId="{D19849AD-AFE7-422C-BB2C-FAE82AC130C5}"/>
    <dgm:cxn modelId="{D86D9FAC-A64B-4CC8-AB22-A8DC6C34F18A}" srcId="{65B429F3-4B28-422F-B1B1-D164D11F613F}" destId="{F1E216B9-6AEC-4020-A7C7-BDC745B6E042}" srcOrd="0" destOrd="0" parTransId="{B822B95B-B804-4BC1-92FC-171C34E7E349}" sibTransId="{A923D6D6-9230-41FE-A292-532EB5A5CB4A}"/>
    <dgm:cxn modelId="{37C1A629-B502-45DE-A1D0-59C15DD01893}" type="presOf" srcId="{84D37EC5-2F45-4CE1-8F4E-3EACB3CF837B}" destId="{01FD0921-A3AC-4FB4-8E04-F2F9ACB0F05D}" srcOrd="0" destOrd="0" presId="urn:microsoft.com/office/officeart/2005/8/layout/vList5"/>
    <dgm:cxn modelId="{B49F9D10-FBC0-471E-BF16-CCC3E1576751}" type="presOf" srcId="{15075B3F-9D01-42E5-B37E-612680FDAA35}" destId="{01FD0921-A3AC-4FB4-8E04-F2F9ACB0F05D}" srcOrd="0" destOrd="3" presId="urn:microsoft.com/office/officeart/2005/8/layout/vList5"/>
    <dgm:cxn modelId="{A5829134-D51C-40AD-A09D-6465EBDDDBC5}" type="presOf" srcId="{44055446-E006-48A9-9655-216F6B44F512}" destId="{01FD0921-A3AC-4FB4-8E04-F2F9ACB0F05D}" srcOrd="0" destOrd="1" presId="urn:microsoft.com/office/officeart/2005/8/layout/vList5"/>
    <dgm:cxn modelId="{F0F15DC5-3313-480B-8EBF-5B4AF636E5FC}" srcId="{F1E216B9-6AEC-4020-A7C7-BDC745B6E042}" destId="{44055446-E006-48A9-9655-216F6B44F512}" srcOrd="1" destOrd="0" parTransId="{C724EEDB-1C54-4393-ABB6-E7F469311870}" sibTransId="{14B18051-2215-4684-9F01-457CD98628A6}"/>
    <dgm:cxn modelId="{1B4FBFD5-0811-4CB3-AB9E-728FAE6CE4BC}" srcId="{F1E216B9-6AEC-4020-A7C7-BDC745B6E042}" destId="{15075B3F-9D01-42E5-B37E-612680FDAA35}" srcOrd="3" destOrd="0" parTransId="{FED16B46-86A0-4986-BD24-04E8E9F8C84B}" sibTransId="{863AACE8-19A8-4FDB-9264-6A05F87D857C}"/>
    <dgm:cxn modelId="{2DCEC160-BD67-4AC1-84A9-863F3F9A9CDE}" type="presOf" srcId="{86849D7B-429E-4CB1-9FEE-1F0CCDC430FB}" destId="{01FD0921-A3AC-4FB4-8E04-F2F9ACB0F05D}" srcOrd="0" destOrd="2" presId="urn:microsoft.com/office/officeart/2005/8/layout/vList5"/>
    <dgm:cxn modelId="{AB9DC5A0-C49F-4995-B030-EFFA21D4EF5B}" srcId="{F1E216B9-6AEC-4020-A7C7-BDC745B6E042}" destId="{86849D7B-429E-4CB1-9FEE-1F0CCDC430FB}" srcOrd="2" destOrd="0" parTransId="{84EB776A-3059-4E4B-B951-4F2722E2B3E4}" sibTransId="{C2A05328-F7F8-442D-8C62-E139CD4D8937}"/>
    <dgm:cxn modelId="{19DE92C7-FEF6-430F-AD37-E36638901A14}" type="presOf" srcId="{F1E216B9-6AEC-4020-A7C7-BDC745B6E042}" destId="{9C41F1AD-1FC2-49A1-913C-AA7963273BEB}" srcOrd="0" destOrd="0" presId="urn:microsoft.com/office/officeart/2005/8/layout/vList5"/>
    <dgm:cxn modelId="{C9D65618-F8DE-4251-80A7-EBB229F739D1}" type="presOf" srcId="{65B429F3-4B28-422F-B1B1-D164D11F613F}" destId="{ED02EA1F-2A17-4737-9CF8-29DB9CB295D1}" srcOrd="0" destOrd="0" presId="urn:microsoft.com/office/officeart/2005/8/layout/vList5"/>
    <dgm:cxn modelId="{3D6C12C6-C320-4821-B610-8D83066BC1E0}" type="presParOf" srcId="{ED02EA1F-2A17-4737-9CF8-29DB9CB295D1}" destId="{D3EDA9F0-4F2C-49CF-BB46-09FEE13FE6C4}" srcOrd="0" destOrd="0" presId="urn:microsoft.com/office/officeart/2005/8/layout/vList5"/>
    <dgm:cxn modelId="{D309CC76-0C5D-414F-95D3-03EE6C8F17D5}" type="presParOf" srcId="{D3EDA9F0-4F2C-49CF-BB46-09FEE13FE6C4}" destId="{9C41F1AD-1FC2-49A1-913C-AA7963273BEB}" srcOrd="0" destOrd="0" presId="urn:microsoft.com/office/officeart/2005/8/layout/vList5"/>
    <dgm:cxn modelId="{AF92C592-ED87-43C1-891F-B7AF0F4690E4}" type="presParOf" srcId="{D3EDA9F0-4F2C-49CF-BB46-09FEE13FE6C4}" destId="{01FD0921-A3AC-4FB4-8E04-F2F9ACB0F05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E42044B-98FF-4D3E-8F8C-29003713678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5B231B5C-B09F-45FF-93D0-68A106392579}">
      <dgm:prSet/>
      <dgm:spPr/>
      <dgm:t>
        <a:bodyPr/>
        <a:lstStyle/>
        <a:p>
          <a:pPr rtl="0"/>
          <a:r>
            <a:rPr lang="ru-RU" dirty="0" smtClean="0">
              <a:solidFill>
                <a:schemeClr val="bg1"/>
              </a:solidFill>
            </a:rPr>
            <a:t>трудоспособные граждане, не имеющие работы и заработка, но стремящиеся найти работу и состоящие на учёте в службе занятости. </a:t>
          </a:r>
          <a:endParaRPr lang="ru-RU" dirty="0">
            <a:solidFill>
              <a:schemeClr val="bg1"/>
            </a:solidFill>
          </a:endParaRPr>
        </a:p>
      </dgm:t>
    </dgm:pt>
    <dgm:pt modelId="{05D68C59-E8AC-4D9C-BDA6-B75426104628}" type="parTrans" cxnId="{D99402D8-C133-44BA-8C80-16E038F26B42}">
      <dgm:prSet/>
      <dgm:spPr/>
      <dgm:t>
        <a:bodyPr/>
        <a:lstStyle/>
        <a:p>
          <a:endParaRPr lang="ru-RU"/>
        </a:p>
      </dgm:t>
    </dgm:pt>
    <dgm:pt modelId="{B3760110-6456-4E3E-B7FD-10C5C2CF49BC}" type="sibTrans" cxnId="{D99402D8-C133-44BA-8C80-16E038F26B42}">
      <dgm:prSet/>
      <dgm:spPr/>
      <dgm:t>
        <a:bodyPr/>
        <a:lstStyle/>
        <a:p>
          <a:endParaRPr lang="ru-RU"/>
        </a:p>
      </dgm:t>
    </dgm:pt>
    <dgm:pt modelId="{6A1822F6-A88D-4C78-88BC-463BC26F9C28}">
      <dgm:prSet/>
      <dgm:spPr/>
      <dgm:t>
        <a:bodyPr/>
        <a:lstStyle/>
        <a:p>
          <a:pPr rtl="0"/>
          <a:r>
            <a:rPr lang="ru-RU" dirty="0" smtClean="0"/>
            <a:t>Признанному безработным выплачивается пособие, которое обеспечивает поддержку уровня доходов безработного и его семьи на время поисков работы </a:t>
          </a:r>
          <a:endParaRPr lang="ru-RU" dirty="0"/>
        </a:p>
      </dgm:t>
    </dgm:pt>
    <dgm:pt modelId="{9307D9C1-D617-4BE3-8723-2AB9B92D70F2}" type="parTrans" cxnId="{129AA234-C1DB-4C51-968C-B0F3732E9D04}">
      <dgm:prSet/>
      <dgm:spPr/>
      <dgm:t>
        <a:bodyPr/>
        <a:lstStyle/>
        <a:p>
          <a:endParaRPr lang="ru-RU"/>
        </a:p>
      </dgm:t>
    </dgm:pt>
    <dgm:pt modelId="{FFBF54DD-62DE-427A-B0BC-39B9960E8B80}" type="sibTrans" cxnId="{129AA234-C1DB-4C51-968C-B0F3732E9D04}">
      <dgm:prSet/>
      <dgm:spPr/>
      <dgm:t>
        <a:bodyPr/>
        <a:lstStyle/>
        <a:p>
          <a:endParaRPr lang="ru-RU"/>
        </a:p>
      </dgm:t>
    </dgm:pt>
    <dgm:pt modelId="{D3CD0CB7-A986-4EA2-9647-879E28C1E736}" type="pres">
      <dgm:prSet presAssocID="{FE42044B-98FF-4D3E-8F8C-2900371367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47DEB5-84A4-456A-90DA-181F8324FB3B}" type="pres">
      <dgm:prSet presAssocID="{5B231B5C-B09F-45FF-93D0-68A10639257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860B17-4181-49E1-80C4-7993A1FEE94A}" type="pres">
      <dgm:prSet presAssocID="{B3760110-6456-4E3E-B7FD-10C5C2CF49BC}" presName="spacer" presStyleCnt="0"/>
      <dgm:spPr/>
    </dgm:pt>
    <dgm:pt modelId="{416DE0DC-AAA0-4A85-8202-BC8F2B8EADE9}" type="pres">
      <dgm:prSet presAssocID="{6A1822F6-A88D-4C78-88BC-463BC26F9C2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9402D8-C133-44BA-8C80-16E038F26B42}" srcId="{FE42044B-98FF-4D3E-8F8C-29003713678F}" destId="{5B231B5C-B09F-45FF-93D0-68A106392579}" srcOrd="0" destOrd="0" parTransId="{05D68C59-E8AC-4D9C-BDA6-B75426104628}" sibTransId="{B3760110-6456-4E3E-B7FD-10C5C2CF49BC}"/>
    <dgm:cxn modelId="{D00FC6B7-86E0-4F60-B8CA-7F1E7BECA2A6}" type="presOf" srcId="{5B231B5C-B09F-45FF-93D0-68A106392579}" destId="{BE47DEB5-84A4-456A-90DA-181F8324FB3B}" srcOrd="0" destOrd="0" presId="urn:microsoft.com/office/officeart/2005/8/layout/vList2"/>
    <dgm:cxn modelId="{129AA234-C1DB-4C51-968C-B0F3732E9D04}" srcId="{FE42044B-98FF-4D3E-8F8C-29003713678F}" destId="{6A1822F6-A88D-4C78-88BC-463BC26F9C28}" srcOrd="1" destOrd="0" parTransId="{9307D9C1-D617-4BE3-8723-2AB9B92D70F2}" sibTransId="{FFBF54DD-62DE-427A-B0BC-39B9960E8B80}"/>
    <dgm:cxn modelId="{EDEC919D-A55B-4AB9-8B2E-3815DD999B1B}" type="presOf" srcId="{6A1822F6-A88D-4C78-88BC-463BC26F9C28}" destId="{416DE0DC-AAA0-4A85-8202-BC8F2B8EADE9}" srcOrd="0" destOrd="0" presId="urn:microsoft.com/office/officeart/2005/8/layout/vList2"/>
    <dgm:cxn modelId="{FB1567BE-5C9A-43E7-8B90-A89B9CB6C4FA}" type="presOf" srcId="{FE42044B-98FF-4D3E-8F8C-29003713678F}" destId="{D3CD0CB7-A986-4EA2-9647-879E28C1E736}" srcOrd="0" destOrd="0" presId="urn:microsoft.com/office/officeart/2005/8/layout/vList2"/>
    <dgm:cxn modelId="{EB44F05D-7652-4998-9037-554711699FE7}" type="presParOf" srcId="{D3CD0CB7-A986-4EA2-9647-879E28C1E736}" destId="{BE47DEB5-84A4-456A-90DA-181F8324FB3B}" srcOrd="0" destOrd="0" presId="urn:microsoft.com/office/officeart/2005/8/layout/vList2"/>
    <dgm:cxn modelId="{402263A3-5842-4332-A29F-4B62B5C18266}" type="presParOf" srcId="{D3CD0CB7-A986-4EA2-9647-879E28C1E736}" destId="{4A860B17-4181-49E1-80C4-7993A1FEE94A}" srcOrd="1" destOrd="0" presId="urn:microsoft.com/office/officeart/2005/8/layout/vList2"/>
    <dgm:cxn modelId="{420AFA34-B630-4DE1-8AE0-5BF829A9EB7F}" type="presParOf" srcId="{D3CD0CB7-A986-4EA2-9647-879E28C1E736}" destId="{416DE0DC-AAA0-4A85-8202-BC8F2B8EADE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C964152-64ED-4A12-9542-167680AC877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37E3D84-EC52-4ECA-8EDA-5FF5B09E76D5}">
      <dgm:prSet custT="1"/>
      <dgm:spPr/>
      <dgm:t>
        <a:bodyPr/>
        <a:lstStyle/>
        <a:p>
          <a:pPr rtl="0"/>
          <a:r>
            <a:rPr lang="ru-RU" sz="4000" dirty="0" smtClean="0"/>
            <a:t>это положение в экономике, когда часть трудоспособного населения, желающая трудиться, не может найти себе работу (доходное занятие).</a:t>
          </a:r>
          <a:endParaRPr lang="ru-RU" sz="4000" dirty="0"/>
        </a:p>
      </dgm:t>
    </dgm:pt>
    <dgm:pt modelId="{40CFDBBB-6F30-46A6-972D-06FA33A4C1CA}" type="parTrans" cxnId="{A1683745-FE2A-4D10-A3BB-33473DFE2B3A}">
      <dgm:prSet/>
      <dgm:spPr/>
      <dgm:t>
        <a:bodyPr/>
        <a:lstStyle/>
        <a:p>
          <a:endParaRPr lang="ru-RU"/>
        </a:p>
      </dgm:t>
    </dgm:pt>
    <dgm:pt modelId="{19C03A92-C3FE-4D93-BF1B-874D9AF32E0A}" type="sibTrans" cxnId="{A1683745-FE2A-4D10-A3BB-33473DFE2B3A}">
      <dgm:prSet/>
      <dgm:spPr/>
      <dgm:t>
        <a:bodyPr/>
        <a:lstStyle/>
        <a:p>
          <a:endParaRPr lang="ru-RU"/>
        </a:p>
      </dgm:t>
    </dgm:pt>
    <dgm:pt modelId="{2E67C03E-C1AF-4E77-B133-E10ED4369305}" type="pres">
      <dgm:prSet presAssocID="{6C964152-64ED-4A12-9542-167680AC877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03BFA6-67A5-43B5-890B-22065FE509CF}" type="pres">
      <dgm:prSet presAssocID="{837E3D84-EC52-4ECA-8EDA-5FF5B09E76D5}" presName="parentText" presStyleLbl="node1" presStyleIdx="0" presStyleCnt="1" custScaleX="100000" custScaleY="989651" custLinFactNeighborX="-2041" custLinFactNeighborY="-971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683745-FE2A-4D10-A3BB-33473DFE2B3A}" srcId="{6C964152-64ED-4A12-9542-167680AC8775}" destId="{837E3D84-EC52-4ECA-8EDA-5FF5B09E76D5}" srcOrd="0" destOrd="0" parTransId="{40CFDBBB-6F30-46A6-972D-06FA33A4C1CA}" sibTransId="{19C03A92-C3FE-4D93-BF1B-874D9AF32E0A}"/>
    <dgm:cxn modelId="{4BE6AE08-0FD6-47BC-A064-B72EB4C60FD6}" type="presOf" srcId="{837E3D84-EC52-4ECA-8EDA-5FF5B09E76D5}" destId="{5203BFA6-67A5-43B5-890B-22065FE509CF}" srcOrd="0" destOrd="0" presId="urn:microsoft.com/office/officeart/2005/8/layout/vList2"/>
    <dgm:cxn modelId="{C7CFEFC0-53F4-4238-B037-47CA02A099DA}" type="presOf" srcId="{6C964152-64ED-4A12-9542-167680AC8775}" destId="{2E67C03E-C1AF-4E77-B133-E10ED4369305}" srcOrd="0" destOrd="0" presId="urn:microsoft.com/office/officeart/2005/8/layout/vList2"/>
    <dgm:cxn modelId="{BBD6E51C-C080-48EE-AA40-2EE6D486E338}" type="presParOf" srcId="{2E67C03E-C1AF-4E77-B133-E10ED4369305}" destId="{5203BFA6-67A5-43B5-890B-22065FE509C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9C3502F-80F6-4EEC-A1FF-18989C5F7F10}" type="doc">
      <dgm:prSet loTypeId="urn:microsoft.com/office/officeart/2005/8/layout/default#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FF86C2C-281A-4856-B532-E37665FEDD25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Рост численности трудоспособного населения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B21ACC27-16F4-4AEE-AC5B-A7B21E41434B}" type="parTrans" cxnId="{4E1B46F6-DFAD-4E01-AA03-F48962966A5B}">
      <dgm:prSet/>
      <dgm:spPr/>
      <dgm:t>
        <a:bodyPr/>
        <a:lstStyle/>
        <a:p>
          <a:endParaRPr lang="ru-RU"/>
        </a:p>
      </dgm:t>
    </dgm:pt>
    <dgm:pt modelId="{EB182BD6-005C-4C53-8A82-76C99944738E}" type="sibTrans" cxnId="{4E1B46F6-DFAD-4E01-AA03-F48962966A5B}">
      <dgm:prSet/>
      <dgm:spPr/>
      <dgm:t>
        <a:bodyPr/>
        <a:lstStyle/>
        <a:p>
          <a:endParaRPr lang="ru-RU"/>
        </a:p>
      </dgm:t>
    </dgm:pt>
    <dgm:pt modelId="{EA4A4E34-9B1A-4E5E-8193-9DEDCAA03F2F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Поиск и ожидание работы, отказ трудиться за меньшую плату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65DFB3F9-9BF6-4AC8-A444-2A3D0654349E}" type="parTrans" cxnId="{E448BD3A-478B-42EE-A1C5-66DF7AB93663}">
      <dgm:prSet/>
      <dgm:spPr/>
      <dgm:t>
        <a:bodyPr/>
        <a:lstStyle/>
        <a:p>
          <a:endParaRPr lang="ru-RU"/>
        </a:p>
      </dgm:t>
    </dgm:pt>
    <dgm:pt modelId="{09632BB1-FAE1-4D25-9F9D-73258A9808A6}" type="sibTrans" cxnId="{E448BD3A-478B-42EE-A1C5-66DF7AB93663}">
      <dgm:prSet/>
      <dgm:spPr/>
      <dgm:t>
        <a:bodyPr/>
        <a:lstStyle/>
        <a:p>
          <a:endParaRPr lang="ru-RU"/>
        </a:p>
      </dgm:t>
    </dgm:pt>
    <dgm:pt modelId="{4CEFE31E-5E23-4755-8D99-5A786002BC05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Экономический спад производства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337424E5-E35B-4D4D-8052-0F8F22D01C0D}" type="parTrans" cxnId="{9659FE8A-D85C-4939-A1D6-B52988E45299}">
      <dgm:prSet/>
      <dgm:spPr/>
      <dgm:t>
        <a:bodyPr/>
        <a:lstStyle/>
        <a:p>
          <a:endParaRPr lang="ru-RU"/>
        </a:p>
      </dgm:t>
    </dgm:pt>
    <dgm:pt modelId="{17ABFDE3-255C-461D-BD55-2C122F222BA6}" type="sibTrans" cxnId="{9659FE8A-D85C-4939-A1D6-B52988E45299}">
      <dgm:prSet/>
      <dgm:spPr/>
      <dgm:t>
        <a:bodyPr/>
        <a:lstStyle/>
        <a:p>
          <a:endParaRPr lang="ru-RU"/>
        </a:p>
      </dgm:t>
    </dgm:pt>
    <dgm:pt modelId="{12ECF541-0576-4766-B093-FF2D84F85118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Сезонные изменения в уровне производства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78852257-33BE-4A9B-9EB1-5C9C607C49FB}" type="parTrans" cxnId="{2EC29CD1-B729-4BBF-8AF2-7FB26EE60CFD}">
      <dgm:prSet/>
      <dgm:spPr/>
      <dgm:t>
        <a:bodyPr/>
        <a:lstStyle/>
        <a:p>
          <a:endParaRPr lang="ru-RU"/>
        </a:p>
      </dgm:t>
    </dgm:pt>
    <dgm:pt modelId="{17E4E55E-1DA8-40FF-95E8-91818E6220D9}" type="sibTrans" cxnId="{2EC29CD1-B729-4BBF-8AF2-7FB26EE60CFD}">
      <dgm:prSet/>
      <dgm:spPr/>
      <dgm:t>
        <a:bodyPr/>
        <a:lstStyle/>
        <a:p>
          <a:endParaRPr lang="ru-RU"/>
        </a:p>
      </dgm:t>
    </dgm:pt>
    <dgm:pt modelId="{B04525A7-EE5A-44CE-87B0-BF90CAE9A5DA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Внедрение новых технологий, что приводит к сокращению излишней рабочей силы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3561CAC1-2260-4F48-B07B-6F9379DF8468}" type="parTrans" cxnId="{02B196E5-311D-4956-B683-BF325DFDFDD5}">
      <dgm:prSet/>
      <dgm:spPr/>
      <dgm:t>
        <a:bodyPr/>
        <a:lstStyle/>
        <a:p>
          <a:endParaRPr lang="ru-RU"/>
        </a:p>
      </dgm:t>
    </dgm:pt>
    <dgm:pt modelId="{E68055F5-0CCF-4EBF-B465-014FEB72F039}" type="sibTrans" cxnId="{02B196E5-311D-4956-B683-BF325DFDFDD5}">
      <dgm:prSet/>
      <dgm:spPr/>
      <dgm:t>
        <a:bodyPr/>
        <a:lstStyle/>
        <a:p>
          <a:endParaRPr lang="ru-RU"/>
        </a:p>
      </dgm:t>
    </dgm:pt>
    <dgm:pt modelId="{8E47E507-1616-403F-8CD4-6D5C471BF364}" type="pres">
      <dgm:prSet presAssocID="{D9C3502F-80F6-4EEC-A1FF-18989C5F7F1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1B8017-E2BF-46BC-9798-77F20AB4FE9A}" type="pres">
      <dgm:prSet presAssocID="{CFF86C2C-281A-4856-B532-E37665FEDD25}" presName="node" presStyleLbl="node1" presStyleIdx="0" presStyleCnt="5" custScaleX="141795" custScaleY="1127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B17E76-957F-4663-928D-64F6388086BF}" type="pres">
      <dgm:prSet presAssocID="{EB182BD6-005C-4C53-8A82-76C99944738E}" presName="sibTrans" presStyleCnt="0"/>
      <dgm:spPr/>
      <dgm:t>
        <a:bodyPr/>
        <a:lstStyle/>
        <a:p>
          <a:endParaRPr lang="ru-RU"/>
        </a:p>
      </dgm:t>
    </dgm:pt>
    <dgm:pt modelId="{6C2BBEFE-7377-4165-A033-22A2AFB2A1C9}" type="pres">
      <dgm:prSet presAssocID="{EA4A4E34-9B1A-4E5E-8193-9DEDCAA03F2F}" presName="node" presStyleLbl="node1" presStyleIdx="1" presStyleCnt="5" custScaleX="140521" custScaleY="121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B7741C-2F5F-424D-80C8-F3E88F1606AD}" type="pres">
      <dgm:prSet presAssocID="{09632BB1-FAE1-4D25-9F9D-73258A9808A6}" presName="sibTrans" presStyleCnt="0"/>
      <dgm:spPr/>
      <dgm:t>
        <a:bodyPr/>
        <a:lstStyle/>
        <a:p>
          <a:endParaRPr lang="ru-RU"/>
        </a:p>
      </dgm:t>
    </dgm:pt>
    <dgm:pt modelId="{7C9A4014-EEB8-464B-883E-25C51F7A64AD}" type="pres">
      <dgm:prSet presAssocID="{4CEFE31E-5E23-4755-8D99-5A786002BC05}" presName="node" presStyleLbl="node1" presStyleIdx="2" presStyleCnt="5" custLinFactNeighborX="1649" custLinFactNeighborY="24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BE85A3-60F3-4D64-BF1F-8A042586763B}" type="pres">
      <dgm:prSet presAssocID="{17ABFDE3-255C-461D-BD55-2C122F222BA6}" presName="sibTrans" presStyleCnt="0"/>
      <dgm:spPr/>
      <dgm:t>
        <a:bodyPr/>
        <a:lstStyle/>
        <a:p>
          <a:endParaRPr lang="ru-RU"/>
        </a:p>
      </dgm:t>
    </dgm:pt>
    <dgm:pt modelId="{54ED4DD9-9455-4398-906D-3766F73FC281}" type="pres">
      <dgm:prSet presAssocID="{12ECF541-0576-4766-B093-FF2D84F8511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15F7C8-9CC4-4A2A-AC56-DB154642A8C7}" type="pres">
      <dgm:prSet presAssocID="{17E4E55E-1DA8-40FF-95E8-91818E6220D9}" presName="sibTrans" presStyleCnt="0"/>
      <dgm:spPr/>
      <dgm:t>
        <a:bodyPr/>
        <a:lstStyle/>
        <a:p>
          <a:endParaRPr lang="ru-RU"/>
        </a:p>
      </dgm:t>
    </dgm:pt>
    <dgm:pt modelId="{D4A69E48-CA85-44DE-9C6F-BA3982AD9369}" type="pres">
      <dgm:prSet presAssocID="{B04525A7-EE5A-44CE-87B0-BF90CAE9A5D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AA11FA0-4C67-4D4F-8BCE-1C8E6F36C22D}" type="presOf" srcId="{B04525A7-EE5A-44CE-87B0-BF90CAE9A5DA}" destId="{D4A69E48-CA85-44DE-9C6F-BA3982AD9369}" srcOrd="0" destOrd="0" presId="urn:microsoft.com/office/officeart/2005/8/layout/default#1"/>
    <dgm:cxn modelId="{E448BD3A-478B-42EE-A1C5-66DF7AB93663}" srcId="{D9C3502F-80F6-4EEC-A1FF-18989C5F7F10}" destId="{EA4A4E34-9B1A-4E5E-8193-9DEDCAA03F2F}" srcOrd="1" destOrd="0" parTransId="{65DFB3F9-9BF6-4AC8-A444-2A3D0654349E}" sibTransId="{09632BB1-FAE1-4D25-9F9D-73258A9808A6}"/>
    <dgm:cxn modelId="{9659FE8A-D85C-4939-A1D6-B52988E45299}" srcId="{D9C3502F-80F6-4EEC-A1FF-18989C5F7F10}" destId="{4CEFE31E-5E23-4755-8D99-5A786002BC05}" srcOrd="2" destOrd="0" parTransId="{337424E5-E35B-4D4D-8052-0F8F22D01C0D}" sibTransId="{17ABFDE3-255C-461D-BD55-2C122F222BA6}"/>
    <dgm:cxn modelId="{02B196E5-311D-4956-B683-BF325DFDFDD5}" srcId="{D9C3502F-80F6-4EEC-A1FF-18989C5F7F10}" destId="{B04525A7-EE5A-44CE-87B0-BF90CAE9A5DA}" srcOrd="4" destOrd="0" parTransId="{3561CAC1-2260-4F48-B07B-6F9379DF8468}" sibTransId="{E68055F5-0CCF-4EBF-B465-014FEB72F039}"/>
    <dgm:cxn modelId="{14FAD90E-E432-420B-B41C-30F32DA99FC3}" type="presOf" srcId="{4CEFE31E-5E23-4755-8D99-5A786002BC05}" destId="{7C9A4014-EEB8-464B-883E-25C51F7A64AD}" srcOrd="0" destOrd="0" presId="urn:microsoft.com/office/officeart/2005/8/layout/default#1"/>
    <dgm:cxn modelId="{DDEB5DE1-C1C2-43A2-BF89-C34DC78AF242}" type="presOf" srcId="{CFF86C2C-281A-4856-B532-E37665FEDD25}" destId="{181B8017-E2BF-46BC-9798-77F20AB4FE9A}" srcOrd="0" destOrd="0" presId="urn:microsoft.com/office/officeart/2005/8/layout/default#1"/>
    <dgm:cxn modelId="{2EC29CD1-B729-4BBF-8AF2-7FB26EE60CFD}" srcId="{D9C3502F-80F6-4EEC-A1FF-18989C5F7F10}" destId="{12ECF541-0576-4766-B093-FF2D84F85118}" srcOrd="3" destOrd="0" parTransId="{78852257-33BE-4A9B-9EB1-5C9C607C49FB}" sibTransId="{17E4E55E-1DA8-40FF-95E8-91818E6220D9}"/>
    <dgm:cxn modelId="{6D76CE99-D2D7-41CF-BFA6-28D635B8F963}" type="presOf" srcId="{D9C3502F-80F6-4EEC-A1FF-18989C5F7F10}" destId="{8E47E507-1616-403F-8CD4-6D5C471BF364}" srcOrd="0" destOrd="0" presId="urn:microsoft.com/office/officeart/2005/8/layout/default#1"/>
    <dgm:cxn modelId="{82130899-EA05-4CB7-AF5A-2A3E096E084F}" type="presOf" srcId="{EA4A4E34-9B1A-4E5E-8193-9DEDCAA03F2F}" destId="{6C2BBEFE-7377-4165-A033-22A2AFB2A1C9}" srcOrd="0" destOrd="0" presId="urn:microsoft.com/office/officeart/2005/8/layout/default#1"/>
    <dgm:cxn modelId="{D1C2038F-05A1-4A3D-A93F-F952AD74D76F}" type="presOf" srcId="{12ECF541-0576-4766-B093-FF2D84F85118}" destId="{54ED4DD9-9455-4398-906D-3766F73FC281}" srcOrd="0" destOrd="0" presId="urn:microsoft.com/office/officeart/2005/8/layout/default#1"/>
    <dgm:cxn modelId="{4E1B46F6-DFAD-4E01-AA03-F48962966A5B}" srcId="{D9C3502F-80F6-4EEC-A1FF-18989C5F7F10}" destId="{CFF86C2C-281A-4856-B532-E37665FEDD25}" srcOrd="0" destOrd="0" parTransId="{B21ACC27-16F4-4AEE-AC5B-A7B21E41434B}" sibTransId="{EB182BD6-005C-4C53-8A82-76C99944738E}"/>
    <dgm:cxn modelId="{20339000-6317-433C-980B-52A6F9D6E9FA}" type="presParOf" srcId="{8E47E507-1616-403F-8CD4-6D5C471BF364}" destId="{181B8017-E2BF-46BC-9798-77F20AB4FE9A}" srcOrd="0" destOrd="0" presId="urn:microsoft.com/office/officeart/2005/8/layout/default#1"/>
    <dgm:cxn modelId="{1BB4D939-03BC-471D-B5D1-3A5EEC7B3BED}" type="presParOf" srcId="{8E47E507-1616-403F-8CD4-6D5C471BF364}" destId="{51B17E76-957F-4663-928D-64F6388086BF}" srcOrd="1" destOrd="0" presId="urn:microsoft.com/office/officeart/2005/8/layout/default#1"/>
    <dgm:cxn modelId="{728936D6-BCD0-430E-885C-92F9870F1994}" type="presParOf" srcId="{8E47E507-1616-403F-8CD4-6D5C471BF364}" destId="{6C2BBEFE-7377-4165-A033-22A2AFB2A1C9}" srcOrd="2" destOrd="0" presId="urn:microsoft.com/office/officeart/2005/8/layout/default#1"/>
    <dgm:cxn modelId="{F2CA75F8-4504-4879-9A9A-19B0C707411E}" type="presParOf" srcId="{8E47E507-1616-403F-8CD4-6D5C471BF364}" destId="{78B7741C-2F5F-424D-80C8-F3E88F1606AD}" srcOrd="3" destOrd="0" presId="urn:microsoft.com/office/officeart/2005/8/layout/default#1"/>
    <dgm:cxn modelId="{71E093C8-BBFB-480E-BBDD-0656CFD418BC}" type="presParOf" srcId="{8E47E507-1616-403F-8CD4-6D5C471BF364}" destId="{7C9A4014-EEB8-464B-883E-25C51F7A64AD}" srcOrd="4" destOrd="0" presId="urn:microsoft.com/office/officeart/2005/8/layout/default#1"/>
    <dgm:cxn modelId="{D1E716EA-5178-4488-A1ED-AB680B7A2F92}" type="presParOf" srcId="{8E47E507-1616-403F-8CD4-6D5C471BF364}" destId="{1EBE85A3-60F3-4D64-BF1F-8A042586763B}" srcOrd="5" destOrd="0" presId="urn:microsoft.com/office/officeart/2005/8/layout/default#1"/>
    <dgm:cxn modelId="{256081F6-119D-424C-BE77-7435657B86EF}" type="presParOf" srcId="{8E47E507-1616-403F-8CD4-6D5C471BF364}" destId="{54ED4DD9-9455-4398-906D-3766F73FC281}" srcOrd="6" destOrd="0" presId="urn:microsoft.com/office/officeart/2005/8/layout/default#1"/>
    <dgm:cxn modelId="{BED0A7CA-9EC0-4188-B05A-00265E7F849C}" type="presParOf" srcId="{8E47E507-1616-403F-8CD4-6D5C471BF364}" destId="{4815F7C8-9CC4-4A2A-AC56-DB154642A8C7}" srcOrd="7" destOrd="0" presId="urn:microsoft.com/office/officeart/2005/8/layout/default#1"/>
    <dgm:cxn modelId="{DE305E09-5445-4980-98C1-DAA1817F294C}" type="presParOf" srcId="{8E47E507-1616-403F-8CD4-6D5C471BF364}" destId="{D4A69E48-CA85-44DE-9C6F-BA3982AD9369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4D4F93D-0EE8-48C0-9CE9-8F77456E82AC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EB3787A-8808-4DBB-88B5-76B40C3BB651}">
      <dgm:prSet custT="1"/>
      <dgm:spPr/>
      <dgm:t>
        <a:bodyPr/>
        <a:lstStyle/>
        <a:p>
          <a:pPr algn="ctr" rtl="0"/>
          <a:r>
            <a:rPr lang="ru-RU" sz="2800" b="1" dirty="0" smtClean="0"/>
            <a:t>Причины безработицы:</a:t>
          </a:r>
          <a:endParaRPr lang="ru-RU" sz="2800" b="1" dirty="0"/>
        </a:p>
      </dgm:t>
    </dgm:pt>
    <dgm:pt modelId="{5F5411AD-CD07-48D1-B8B8-934BDD779ABE}" type="parTrans" cxnId="{BA62CE3C-AAC0-4C04-829C-8A9D8323DAD0}">
      <dgm:prSet/>
      <dgm:spPr/>
      <dgm:t>
        <a:bodyPr/>
        <a:lstStyle/>
        <a:p>
          <a:pPr algn="ctr"/>
          <a:endParaRPr lang="ru-RU" sz="2800" b="1"/>
        </a:p>
      </dgm:t>
    </dgm:pt>
    <dgm:pt modelId="{AECB72D5-9752-42AD-8A2A-5D864188BE96}" type="sibTrans" cxnId="{BA62CE3C-AAC0-4C04-829C-8A9D8323DAD0}">
      <dgm:prSet/>
      <dgm:spPr/>
      <dgm:t>
        <a:bodyPr/>
        <a:lstStyle/>
        <a:p>
          <a:pPr algn="ctr"/>
          <a:endParaRPr lang="ru-RU" sz="2800" b="1"/>
        </a:p>
      </dgm:t>
    </dgm:pt>
    <dgm:pt modelId="{AECC01E5-0920-414D-BB84-757806E021D1}" type="pres">
      <dgm:prSet presAssocID="{44D4F93D-0EE8-48C0-9CE9-8F77456E82A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006BDA-EB86-4793-B5BA-0842446AD9C5}" type="pres">
      <dgm:prSet presAssocID="{1EB3787A-8808-4DBB-88B5-76B40C3BB651}" presName="parentText" presStyleLbl="node1" presStyleIdx="0" presStyleCnt="1" custLinFactNeighborX="-16040" custLinFactNeighborY="-2581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EB51EE-D225-4E36-A9B4-1048F3459230}" type="presOf" srcId="{1EB3787A-8808-4DBB-88B5-76B40C3BB651}" destId="{03006BDA-EB86-4793-B5BA-0842446AD9C5}" srcOrd="0" destOrd="0" presId="urn:microsoft.com/office/officeart/2005/8/layout/vList2"/>
    <dgm:cxn modelId="{8CCF1145-B80E-45B8-901E-027464446455}" type="presOf" srcId="{44D4F93D-0EE8-48C0-9CE9-8F77456E82AC}" destId="{AECC01E5-0920-414D-BB84-757806E021D1}" srcOrd="0" destOrd="0" presId="urn:microsoft.com/office/officeart/2005/8/layout/vList2"/>
    <dgm:cxn modelId="{BA62CE3C-AAC0-4C04-829C-8A9D8323DAD0}" srcId="{44D4F93D-0EE8-48C0-9CE9-8F77456E82AC}" destId="{1EB3787A-8808-4DBB-88B5-76B40C3BB651}" srcOrd="0" destOrd="0" parTransId="{5F5411AD-CD07-48D1-B8B8-934BDD779ABE}" sibTransId="{AECB72D5-9752-42AD-8A2A-5D864188BE96}"/>
    <dgm:cxn modelId="{364AB1DC-4D26-421C-877E-D9E639E6BAE7}" type="presParOf" srcId="{AECC01E5-0920-414D-BB84-757806E021D1}" destId="{03006BDA-EB86-4793-B5BA-0842446AD9C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00EBD13-96D7-41A1-AA36-F8770B06AFCA}" type="doc">
      <dgm:prSet loTypeId="urn:microsoft.com/office/officeart/2005/8/layout/process4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A6E6A7D9-41C2-4FA4-B4C8-663C55644043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Фрикционная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DE486063-9F86-4548-9145-90D5548EB2B3}" type="parTrans" cxnId="{7455C838-1625-43C8-9528-A1165A3EFF4A}">
      <dgm:prSet/>
      <dgm:spPr/>
      <dgm:t>
        <a:bodyPr/>
        <a:lstStyle/>
        <a:p>
          <a:endParaRPr lang="ru-RU"/>
        </a:p>
      </dgm:t>
    </dgm:pt>
    <dgm:pt modelId="{1FE375A2-59B3-443D-B09D-AED0B8E0F6C0}" type="sibTrans" cxnId="{7455C838-1625-43C8-9528-A1165A3EFF4A}">
      <dgm:prSet/>
      <dgm:spPr/>
      <dgm:t>
        <a:bodyPr/>
        <a:lstStyle/>
        <a:p>
          <a:endParaRPr lang="ru-RU"/>
        </a:p>
      </dgm:t>
    </dgm:pt>
    <dgm:pt modelId="{B0E2928B-F8A5-4273-9982-A7F5A4575340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Циклическая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0534BA50-1409-4731-888C-3755661B23F6}" type="parTrans" cxnId="{4A5348F4-3C22-461D-B5E6-706E4CDC5F8A}">
      <dgm:prSet/>
      <dgm:spPr/>
      <dgm:t>
        <a:bodyPr/>
        <a:lstStyle/>
        <a:p>
          <a:endParaRPr lang="ru-RU"/>
        </a:p>
      </dgm:t>
    </dgm:pt>
    <dgm:pt modelId="{8415D9BC-A46D-4D5F-A39F-AA522679566A}" type="sibTrans" cxnId="{4A5348F4-3C22-461D-B5E6-706E4CDC5F8A}">
      <dgm:prSet/>
      <dgm:spPr/>
      <dgm:t>
        <a:bodyPr/>
        <a:lstStyle/>
        <a:p>
          <a:endParaRPr lang="ru-RU"/>
        </a:p>
      </dgm:t>
    </dgm:pt>
    <dgm:pt modelId="{5183E2A8-82AE-4704-98BF-8E0C5249118A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Сезонная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DC93D886-21D3-478C-8D45-F2D2C1372716}" type="parTrans" cxnId="{6E79285F-F799-44C3-8460-5CC4D789D4A8}">
      <dgm:prSet/>
      <dgm:spPr/>
      <dgm:t>
        <a:bodyPr/>
        <a:lstStyle/>
        <a:p>
          <a:endParaRPr lang="ru-RU"/>
        </a:p>
      </dgm:t>
    </dgm:pt>
    <dgm:pt modelId="{AF07B189-6A26-4B41-B051-C616C15B812E}" type="sibTrans" cxnId="{6E79285F-F799-44C3-8460-5CC4D789D4A8}">
      <dgm:prSet/>
      <dgm:spPr/>
      <dgm:t>
        <a:bodyPr/>
        <a:lstStyle/>
        <a:p>
          <a:endParaRPr lang="ru-RU"/>
        </a:p>
      </dgm:t>
    </dgm:pt>
    <dgm:pt modelId="{15FE12AB-4F62-4CF1-997D-6949D467DD50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Структурная</a:t>
          </a:r>
        </a:p>
      </dgm:t>
    </dgm:pt>
    <dgm:pt modelId="{BEEA122D-FD23-4628-8200-3BE54B9ABA21}" type="parTrans" cxnId="{C43772CC-11D6-4FD6-8A04-71ACE213EAA3}">
      <dgm:prSet/>
      <dgm:spPr/>
      <dgm:t>
        <a:bodyPr/>
        <a:lstStyle/>
        <a:p>
          <a:endParaRPr lang="ru-RU"/>
        </a:p>
      </dgm:t>
    </dgm:pt>
    <dgm:pt modelId="{E33D6BE4-779F-4642-A31F-3EADBE681C69}" type="sibTrans" cxnId="{C43772CC-11D6-4FD6-8A04-71ACE213EAA3}">
      <dgm:prSet/>
      <dgm:spPr/>
      <dgm:t>
        <a:bodyPr/>
        <a:lstStyle/>
        <a:p>
          <a:endParaRPr lang="ru-RU"/>
        </a:p>
      </dgm:t>
    </dgm:pt>
    <dgm:pt modelId="{E25ADDAD-4C13-485B-BEAB-43772B3E6C15}" type="pres">
      <dgm:prSet presAssocID="{300EBD13-96D7-41A1-AA36-F8770B06AFC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0E529C-F5DE-495B-9D62-ACB1E461C542}" type="pres">
      <dgm:prSet presAssocID="{5183E2A8-82AE-4704-98BF-8E0C5249118A}" presName="boxAndChildren" presStyleCnt="0"/>
      <dgm:spPr/>
    </dgm:pt>
    <dgm:pt modelId="{562C45AA-7BBD-4FD4-B513-B299AB07A25B}" type="pres">
      <dgm:prSet presAssocID="{5183E2A8-82AE-4704-98BF-8E0C5249118A}" presName="parentTextBox" presStyleLbl="node1" presStyleIdx="0" presStyleCnt="4"/>
      <dgm:spPr/>
      <dgm:t>
        <a:bodyPr/>
        <a:lstStyle/>
        <a:p>
          <a:endParaRPr lang="ru-RU"/>
        </a:p>
      </dgm:t>
    </dgm:pt>
    <dgm:pt modelId="{42EA50DA-AA6B-46BF-A6A6-23FC7A1D8DA8}" type="pres">
      <dgm:prSet presAssocID="{8415D9BC-A46D-4D5F-A39F-AA522679566A}" presName="sp" presStyleCnt="0"/>
      <dgm:spPr/>
    </dgm:pt>
    <dgm:pt modelId="{0E6DA83B-E945-46B8-A7E4-565EE48F7ED6}" type="pres">
      <dgm:prSet presAssocID="{B0E2928B-F8A5-4273-9982-A7F5A4575340}" presName="arrowAndChildren" presStyleCnt="0"/>
      <dgm:spPr/>
    </dgm:pt>
    <dgm:pt modelId="{7DDD9A3E-A4CB-458C-A2B2-064F90AD49B1}" type="pres">
      <dgm:prSet presAssocID="{B0E2928B-F8A5-4273-9982-A7F5A4575340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4B4E763F-A971-4C77-A800-B62934389396}" type="pres">
      <dgm:prSet presAssocID="{E33D6BE4-779F-4642-A31F-3EADBE681C69}" presName="sp" presStyleCnt="0"/>
      <dgm:spPr/>
    </dgm:pt>
    <dgm:pt modelId="{A56F44FF-77C0-49EC-B947-DC1CEB5C1A30}" type="pres">
      <dgm:prSet presAssocID="{15FE12AB-4F62-4CF1-997D-6949D467DD50}" presName="arrowAndChildren" presStyleCnt="0"/>
      <dgm:spPr/>
    </dgm:pt>
    <dgm:pt modelId="{4E13D618-D390-4A1F-9390-9444C6C0BA34}" type="pres">
      <dgm:prSet presAssocID="{15FE12AB-4F62-4CF1-997D-6949D467DD50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40966EBC-B5DD-4436-8B39-14774E63B301}" type="pres">
      <dgm:prSet presAssocID="{1FE375A2-59B3-443D-B09D-AED0B8E0F6C0}" presName="sp" presStyleCnt="0"/>
      <dgm:spPr/>
    </dgm:pt>
    <dgm:pt modelId="{4C18A859-3B7D-4A0D-95CB-066665601AB4}" type="pres">
      <dgm:prSet presAssocID="{A6E6A7D9-41C2-4FA4-B4C8-663C55644043}" presName="arrowAndChildren" presStyleCnt="0"/>
      <dgm:spPr/>
    </dgm:pt>
    <dgm:pt modelId="{8D0C41D7-D37F-430F-8483-71EFCCD85483}" type="pres">
      <dgm:prSet presAssocID="{A6E6A7D9-41C2-4FA4-B4C8-663C55644043}" presName="parentTextArrow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09AB40C2-3895-4B66-8254-FF168F47F917}" type="presOf" srcId="{B0E2928B-F8A5-4273-9982-A7F5A4575340}" destId="{7DDD9A3E-A4CB-458C-A2B2-064F90AD49B1}" srcOrd="0" destOrd="0" presId="urn:microsoft.com/office/officeart/2005/8/layout/process4"/>
    <dgm:cxn modelId="{C43772CC-11D6-4FD6-8A04-71ACE213EAA3}" srcId="{300EBD13-96D7-41A1-AA36-F8770B06AFCA}" destId="{15FE12AB-4F62-4CF1-997D-6949D467DD50}" srcOrd="1" destOrd="0" parTransId="{BEEA122D-FD23-4628-8200-3BE54B9ABA21}" sibTransId="{E33D6BE4-779F-4642-A31F-3EADBE681C69}"/>
    <dgm:cxn modelId="{4A5348F4-3C22-461D-B5E6-706E4CDC5F8A}" srcId="{300EBD13-96D7-41A1-AA36-F8770B06AFCA}" destId="{B0E2928B-F8A5-4273-9982-A7F5A4575340}" srcOrd="2" destOrd="0" parTransId="{0534BA50-1409-4731-888C-3755661B23F6}" sibTransId="{8415D9BC-A46D-4D5F-A39F-AA522679566A}"/>
    <dgm:cxn modelId="{C0A19F61-FE12-46FA-B20F-307A51087CED}" type="presOf" srcId="{15FE12AB-4F62-4CF1-997D-6949D467DD50}" destId="{4E13D618-D390-4A1F-9390-9444C6C0BA34}" srcOrd="0" destOrd="0" presId="urn:microsoft.com/office/officeart/2005/8/layout/process4"/>
    <dgm:cxn modelId="{EC203220-0C66-4C09-A4C1-782E6B91F3F4}" type="presOf" srcId="{A6E6A7D9-41C2-4FA4-B4C8-663C55644043}" destId="{8D0C41D7-D37F-430F-8483-71EFCCD85483}" srcOrd="0" destOrd="0" presId="urn:microsoft.com/office/officeart/2005/8/layout/process4"/>
    <dgm:cxn modelId="{9E284958-4FF7-41CD-96B2-9F584AB54AD4}" type="presOf" srcId="{5183E2A8-82AE-4704-98BF-8E0C5249118A}" destId="{562C45AA-7BBD-4FD4-B513-B299AB07A25B}" srcOrd="0" destOrd="0" presId="urn:microsoft.com/office/officeart/2005/8/layout/process4"/>
    <dgm:cxn modelId="{BE1BA049-12EC-4DF1-894B-A6F769F51F16}" type="presOf" srcId="{300EBD13-96D7-41A1-AA36-F8770B06AFCA}" destId="{E25ADDAD-4C13-485B-BEAB-43772B3E6C15}" srcOrd="0" destOrd="0" presId="urn:microsoft.com/office/officeart/2005/8/layout/process4"/>
    <dgm:cxn modelId="{6E79285F-F799-44C3-8460-5CC4D789D4A8}" srcId="{300EBD13-96D7-41A1-AA36-F8770B06AFCA}" destId="{5183E2A8-82AE-4704-98BF-8E0C5249118A}" srcOrd="3" destOrd="0" parTransId="{DC93D886-21D3-478C-8D45-F2D2C1372716}" sibTransId="{AF07B189-6A26-4B41-B051-C616C15B812E}"/>
    <dgm:cxn modelId="{7455C838-1625-43C8-9528-A1165A3EFF4A}" srcId="{300EBD13-96D7-41A1-AA36-F8770B06AFCA}" destId="{A6E6A7D9-41C2-4FA4-B4C8-663C55644043}" srcOrd="0" destOrd="0" parTransId="{DE486063-9F86-4548-9145-90D5548EB2B3}" sibTransId="{1FE375A2-59B3-443D-B09D-AED0B8E0F6C0}"/>
    <dgm:cxn modelId="{99643C5E-DA97-474A-99A0-9F83F976D670}" type="presParOf" srcId="{E25ADDAD-4C13-485B-BEAB-43772B3E6C15}" destId="{3D0E529C-F5DE-495B-9D62-ACB1E461C542}" srcOrd="0" destOrd="0" presId="urn:microsoft.com/office/officeart/2005/8/layout/process4"/>
    <dgm:cxn modelId="{66ECD278-0D07-4950-8A06-F458E440F849}" type="presParOf" srcId="{3D0E529C-F5DE-495B-9D62-ACB1E461C542}" destId="{562C45AA-7BBD-4FD4-B513-B299AB07A25B}" srcOrd="0" destOrd="0" presId="urn:microsoft.com/office/officeart/2005/8/layout/process4"/>
    <dgm:cxn modelId="{8C305D7A-CB73-4CA9-88CD-9D52246F23B4}" type="presParOf" srcId="{E25ADDAD-4C13-485B-BEAB-43772B3E6C15}" destId="{42EA50DA-AA6B-46BF-A6A6-23FC7A1D8DA8}" srcOrd="1" destOrd="0" presId="urn:microsoft.com/office/officeart/2005/8/layout/process4"/>
    <dgm:cxn modelId="{C2AC82D4-947B-4CBF-A9BD-3864B1B1A71B}" type="presParOf" srcId="{E25ADDAD-4C13-485B-BEAB-43772B3E6C15}" destId="{0E6DA83B-E945-46B8-A7E4-565EE48F7ED6}" srcOrd="2" destOrd="0" presId="urn:microsoft.com/office/officeart/2005/8/layout/process4"/>
    <dgm:cxn modelId="{BB962A13-3FCC-44F9-9FBA-A3E1C180D569}" type="presParOf" srcId="{0E6DA83B-E945-46B8-A7E4-565EE48F7ED6}" destId="{7DDD9A3E-A4CB-458C-A2B2-064F90AD49B1}" srcOrd="0" destOrd="0" presId="urn:microsoft.com/office/officeart/2005/8/layout/process4"/>
    <dgm:cxn modelId="{EB106ED7-F1DC-46ED-80E1-5DB18D5F5504}" type="presParOf" srcId="{E25ADDAD-4C13-485B-BEAB-43772B3E6C15}" destId="{4B4E763F-A971-4C77-A800-B62934389396}" srcOrd="3" destOrd="0" presId="urn:microsoft.com/office/officeart/2005/8/layout/process4"/>
    <dgm:cxn modelId="{C5C8C4E9-33AB-4EBB-977A-58017E97C050}" type="presParOf" srcId="{E25ADDAD-4C13-485B-BEAB-43772B3E6C15}" destId="{A56F44FF-77C0-49EC-B947-DC1CEB5C1A30}" srcOrd="4" destOrd="0" presId="urn:microsoft.com/office/officeart/2005/8/layout/process4"/>
    <dgm:cxn modelId="{751342A7-F3ED-4FFE-84D0-30FF0C9103E8}" type="presParOf" srcId="{A56F44FF-77C0-49EC-B947-DC1CEB5C1A30}" destId="{4E13D618-D390-4A1F-9390-9444C6C0BA34}" srcOrd="0" destOrd="0" presId="urn:microsoft.com/office/officeart/2005/8/layout/process4"/>
    <dgm:cxn modelId="{35A8A45C-8F2B-4EB9-94AB-75E85EA4BF89}" type="presParOf" srcId="{E25ADDAD-4C13-485B-BEAB-43772B3E6C15}" destId="{40966EBC-B5DD-4436-8B39-14774E63B301}" srcOrd="5" destOrd="0" presId="urn:microsoft.com/office/officeart/2005/8/layout/process4"/>
    <dgm:cxn modelId="{961039C1-54E4-45A1-B95A-06CC035D2C0B}" type="presParOf" srcId="{E25ADDAD-4C13-485B-BEAB-43772B3E6C15}" destId="{4C18A859-3B7D-4A0D-95CB-066665601AB4}" srcOrd="6" destOrd="0" presId="urn:microsoft.com/office/officeart/2005/8/layout/process4"/>
    <dgm:cxn modelId="{F5D9BD36-7F2B-4775-A2C3-9B874650E741}" type="presParOf" srcId="{4C18A859-3B7D-4A0D-95CB-066665601AB4}" destId="{8D0C41D7-D37F-430F-8483-71EFCCD85483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4CA35E0-62B0-4758-8C51-165199260794}">
      <dsp:nvSpPr>
        <dsp:cNvPr id="0" name=""/>
        <dsp:cNvSpPr/>
      </dsp:nvSpPr>
      <dsp:spPr>
        <a:xfrm>
          <a:off x="0" y="339788"/>
          <a:ext cx="8784976" cy="11536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/>
            <a:t>- граждане, работающие в качестве наёмных работников, </a:t>
          </a:r>
          <a:endParaRPr lang="ru-RU" sz="2900" kern="1200" dirty="0"/>
        </a:p>
      </dsp:txBody>
      <dsp:txXfrm>
        <a:off x="0" y="339788"/>
        <a:ext cx="8784976" cy="1153620"/>
      </dsp:txXfrm>
    </dsp:sp>
    <dsp:sp modelId="{C0145E31-4ED6-4637-B521-E909FFBFBCF6}">
      <dsp:nvSpPr>
        <dsp:cNvPr id="0" name=""/>
        <dsp:cNvSpPr/>
      </dsp:nvSpPr>
      <dsp:spPr>
        <a:xfrm>
          <a:off x="0" y="1576928"/>
          <a:ext cx="8784976" cy="11536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/>
            <a:t>- лица, самостоятельно обеспечивающие себя работой (например, предприниматели, фермеры), </a:t>
          </a:r>
          <a:endParaRPr lang="ru-RU" sz="2900" kern="1200" dirty="0"/>
        </a:p>
      </dsp:txBody>
      <dsp:txXfrm>
        <a:off x="0" y="1576928"/>
        <a:ext cx="8784976" cy="1153620"/>
      </dsp:txXfrm>
    </dsp:sp>
    <dsp:sp modelId="{75F42038-6AFF-4426-93E6-98B092E3E761}">
      <dsp:nvSpPr>
        <dsp:cNvPr id="0" name=""/>
        <dsp:cNvSpPr/>
      </dsp:nvSpPr>
      <dsp:spPr>
        <a:xfrm>
          <a:off x="0" y="2814068"/>
          <a:ext cx="8784976" cy="11536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/>
            <a:t>- избранные или назначенные на оплачиваемую должность, </a:t>
          </a:r>
          <a:endParaRPr lang="ru-RU" sz="2900" kern="1200" dirty="0"/>
        </a:p>
      </dsp:txBody>
      <dsp:txXfrm>
        <a:off x="0" y="2814068"/>
        <a:ext cx="8784976" cy="1153620"/>
      </dsp:txXfrm>
    </dsp:sp>
    <dsp:sp modelId="{280B082E-439B-4CFD-9976-A56BB27FB522}">
      <dsp:nvSpPr>
        <dsp:cNvPr id="0" name=""/>
        <dsp:cNvSpPr/>
      </dsp:nvSpPr>
      <dsp:spPr>
        <a:xfrm>
          <a:off x="0" y="4051208"/>
          <a:ext cx="8784976" cy="11536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/>
            <a:t>- учащиеся школ, очных отделений вузов и других учебных заведений. </a:t>
          </a:r>
          <a:endParaRPr lang="ru-RU" sz="2900" kern="1200" dirty="0"/>
        </a:p>
      </dsp:txBody>
      <dsp:txXfrm>
        <a:off x="0" y="4051208"/>
        <a:ext cx="8784976" cy="115362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1FD0921-A3AC-4FB4-8E04-F2F9ACB0F05D}">
      <dsp:nvSpPr>
        <dsp:cNvPr id="0" name=""/>
        <dsp:cNvSpPr/>
      </dsp:nvSpPr>
      <dsp:spPr>
        <a:xfrm rot="5400000">
          <a:off x="3785742" y="-370490"/>
          <a:ext cx="3620770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smtClean="0"/>
            <a:t>болеет,</a:t>
          </a:r>
          <a:endParaRPr lang="ru-RU" sz="4000" kern="1200"/>
        </a:p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smtClean="0"/>
            <a:t>находится в отпуске, </a:t>
          </a:r>
          <a:endParaRPr lang="ru-RU" sz="4000" kern="1200"/>
        </a:p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smtClean="0"/>
            <a:t>бастует,</a:t>
          </a:r>
          <a:endParaRPr lang="ru-RU" sz="4000" kern="1200"/>
        </a:p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4000" kern="1200" smtClean="0"/>
            <a:t>из-за стихийных бедствий.</a:t>
          </a:r>
          <a:endParaRPr lang="ru-RU" sz="4000" kern="1200"/>
        </a:p>
      </dsp:txBody>
      <dsp:txXfrm rot="5400000">
        <a:off x="3785742" y="-370490"/>
        <a:ext cx="3620770" cy="5266944"/>
      </dsp:txXfrm>
    </dsp:sp>
    <dsp:sp modelId="{9C41F1AD-1FC2-49A1-913C-AA7963273BEB}">
      <dsp:nvSpPr>
        <dsp:cNvPr id="0" name=""/>
        <dsp:cNvSpPr/>
      </dsp:nvSpPr>
      <dsp:spPr>
        <a:xfrm>
          <a:off x="0" y="0"/>
          <a:ext cx="2962656" cy="45259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При этом человек считается  занятым, если он  не работает по следующим причинам: </a:t>
          </a:r>
          <a:endParaRPr lang="ru-RU" sz="3600" kern="1200" dirty="0"/>
        </a:p>
      </dsp:txBody>
      <dsp:txXfrm>
        <a:off x="0" y="0"/>
        <a:ext cx="2962656" cy="452596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E47DEB5-84A4-456A-90DA-181F8324FB3B}">
      <dsp:nvSpPr>
        <dsp:cNvPr id="0" name=""/>
        <dsp:cNvSpPr/>
      </dsp:nvSpPr>
      <dsp:spPr>
        <a:xfrm>
          <a:off x="0" y="78681"/>
          <a:ext cx="7704856" cy="21411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bg1"/>
              </a:solidFill>
            </a:rPr>
            <a:t>трудоспособные граждане, не имеющие работы и заработка, но стремящиеся найти работу и состоящие на учёте в службе занятости. </a:t>
          </a:r>
          <a:endParaRPr lang="ru-RU" sz="3000" kern="1200" dirty="0">
            <a:solidFill>
              <a:schemeClr val="bg1"/>
            </a:solidFill>
          </a:endParaRPr>
        </a:p>
      </dsp:txBody>
      <dsp:txXfrm>
        <a:off x="0" y="78681"/>
        <a:ext cx="7704856" cy="2141100"/>
      </dsp:txXfrm>
    </dsp:sp>
    <dsp:sp modelId="{416DE0DC-AAA0-4A85-8202-BC8F2B8EADE9}">
      <dsp:nvSpPr>
        <dsp:cNvPr id="0" name=""/>
        <dsp:cNvSpPr/>
      </dsp:nvSpPr>
      <dsp:spPr>
        <a:xfrm>
          <a:off x="0" y="2306181"/>
          <a:ext cx="7704856" cy="21411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Признанному безработным выплачивается пособие, которое обеспечивает поддержку уровня доходов безработного и его семьи на время поисков работы </a:t>
          </a:r>
          <a:endParaRPr lang="ru-RU" sz="3000" kern="1200" dirty="0"/>
        </a:p>
      </dsp:txBody>
      <dsp:txXfrm>
        <a:off x="0" y="2306181"/>
        <a:ext cx="7704856" cy="214110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203BFA6-67A5-43B5-890B-22065FE509CF}">
      <dsp:nvSpPr>
        <dsp:cNvPr id="0" name=""/>
        <dsp:cNvSpPr/>
      </dsp:nvSpPr>
      <dsp:spPr>
        <a:xfrm>
          <a:off x="0" y="0"/>
          <a:ext cx="7056784" cy="41643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это положение в экономике, когда часть трудоспособного населения, желающая трудиться, не может найти себе работу (доходное занятие).</a:t>
          </a:r>
          <a:endParaRPr lang="ru-RU" sz="4000" kern="1200" dirty="0"/>
        </a:p>
      </dsp:txBody>
      <dsp:txXfrm>
        <a:off x="0" y="0"/>
        <a:ext cx="7056784" cy="416433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81B8017-E2BF-46BC-9798-77F20AB4FE9A}">
      <dsp:nvSpPr>
        <dsp:cNvPr id="0" name=""/>
        <dsp:cNvSpPr/>
      </dsp:nvSpPr>
      <dsp:spPr>
        <a:xfrm>
          <a:off x="395535" y="576063"/>
          <a:ext cx="4051792" cy="193280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Рост численности трудоспособного населения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95535" y="576063"/>
        <a:ext cx="4051792" cy="1932807"/>
      </dsp:txXfrm>
    </dsp:sp>
    <dsp:sp modelId="{6C2BBEFE-7377-4165-A033-22A2AFB2A1C9}">
      <dsp:nvSpPr>
        <dsp:cNvPr id="0" name=""/>
        <dsp:cNvSpPr/>
      </dsp:nvSpPr>
      <dsp:spPr>
        <a:xfrm>
          <a:off x="4733077" y="504054"/>
          <a:ext cx="4015387" cy="207682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Поиск и ожидание работы, отказ трудиться за меньшую плату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33077" y="504054"/>
        <a:ext cx="4015387" cy="2076825"/>
      </dsp:txXfrm>
    </dsp:sp>
    <dsp:sp modelId="{7C9A4014-EEB8-464B-883E-25C51F7A64AD}">
      <dsp:nvSpPr>
        <dsp:cNvPr id="0" name=""/>
        <dsp:cNvSpPr/>
      </dsp:nvSpPr>
      <dsp:spPr>
        <a:xfrm>
          <a:off x="47120" y="2908583"/>
          <a:ext cx="2857499" cy="17145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Экономический спад производства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120" y="2908583"/>
        <a:ext cx="2857499" cy="1714500"/>
      </dsp:txXfrm>
    </dsp:sp>
    <dsp:sp modelId="{54ED4DD9-9455-4398-906D-3766F73FC281}">
      <dsp:nvSpPr>
        <dsp:cNvPr id="0" name=""/>
        <dsp:cNvSpPr/>
      </dsp:nvSpPr>
      <dsp:spPr>
        <a:xfrm>
          <a:off x="3143250" y="2866629"/>
          <a:ext cx="2857499" cy="17145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Сезонные изменения в уровне производства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43250" y="2866629"/>
        <a:ext cx="2857499" cy="1714500"/>
      </dsp:txXfrm>
    </dsp:sp>
    <dsp:sp modelId="{D4A69E48-CA85-44DE-9C6F-BA3982AD9369}">
      <dsp:nvSpPr>
        <dsp:cNvPr id="0" name=""/>
        <dsp:cNvSpPr/>
      </dsp:nvSpPr>
      <dsp:spPr>
        <a:xfrm>
          <a:off x="6286500" y="2866629"/>
          <a:ext cx="2857499" cy="17145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Внедрение новых технологий, что приводит к сокращению излишней рабочей силы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86500" y="2866629"/>
        <a:ext cx="2857499" cy="171450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3006BDA-EB86-4793-B5BA-0842446AD9C5}">
      <dsp:nvSpPr>
        <dsp:cNvPr id="0" name=""/>
        <dsp:cNvSpPr/>
      </dsp:nvSpPr>
      <dsp:spPr>
        <a:xfrm>
          <a:off x="0" y="0"/>
          <a:ext cx="4304576" cy="58449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Причины безработицы:</a:t>
          </a:r>
          <a:endParaRPr lang="ru-RU" sz="2800" b="1" kern="1200" dirty="0"/>
        </a:p>
      </dsp:txBody>
      <dsp:txXfrm>
        <a:off x="0" y="0"/>
        <a:ext cx="4304576" cy="584497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62C45AA-7BBD-4FD4-B513-B299AB07A25B}">
      <dsp:nvSpPr>
        <dsp:cNvPr id="0" name=""/>
        <dsp:cNvSpPr/>
      </dsp:nvSpPr>
      <dsp:spPr>
        <a:xfrm>
          <a:off x="0" y="3712270"/>
          <a:ext cx="8229600" cy="812154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latin typeface="Times New Roman" pitchFamily="18" charset="0"/>
              <a:cs typeface="Times New Roman" pitchFamily="18" charset="0"/>
            </a:rPr>
            <a:t>Сезонная</a:t>
          </a:r>
          <a:endParaRPr lang="ru-RU" sz="29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3712270"/>
        <a:ext cx="8229600" cy="812154"/>
      </dsp:txXfrm>
    </dsp:sp>
    <dsp:sp modelId="{7DDD9A3E-A4CB-458C-A2B2-064F90AD49B1}">
      <dsp:nvSpPr>
        <dsp:cNvPr id="0" name=""/>
        <dsp:cNvSpPr/>
      </dsp:nvSpPr>
      <dsp:spPr>
        <a:xfrm rot="10800000">
          <a:off x="0" y="2475359"/>
          <a:ext cx="8229600" cy="1249092"/>
        </a:xfrm>
        <a:prstGeom prst="upArrowCallout">
          <a:avLst/>
        </a:prstGeom>
        <a:solidFill>
          <a:schemeClr val="accent2">
            <a:shade val="80000"/>
            <a:hueOff val="-11957"/>
            <a:satOff val="-1341"/>
            <a:lumOff val="85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latin typeface="Times New Roman" pitchFamily="18" charset="0"/>
              <a:cs typeface="Times New Roman" pitchFamily="18" charset="0"/>
            </a:rPr>
            <a:t>Циклическая</a:t>
          </a:r>
          <a:endParaRPr lang="ru-RU" sz="29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0" y="2475359"/>
        <a:ext cx="8229600" cy="1249092"/>
      </dsp:txXfrm>
    </dsp:sp>
    <dsp:sp modelId="{4E13D618-D390-4A1F-9390-9444C6C0BA34}">
      <dsp:nvSpPr>
        <dsp:cNvPr id="0" name=""/>
        <dsp:cNvSpPr/>
      </dsp:nvSpPr>
      <dsp:spPr>
        <a:xfrm rot="10800000">
          <a:off x="0" y="1238449"/>
          <a:ext cx="8229600" cy="1249092"/>
        </a:xfrm>
        <a:prstGeom prst="upArrowCallout">
          <a:avLst/>
        </a:prstGeom>
        <a:solidFill>
          <a:schemeClr val="accent2">
            <a:shade val="80000"/>
            <a:hueOff val="-23915"/>
            <a:satOff val="-2683"/>
            <a:lumOff val="171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latin typeface="Times New Roman" pitchFamily="18" charset="0"/>
              <a:cs typeface="Times New Roman" pitchFamily="18" charset="0"/>
            </a:rPr>
            <a:t>Структурная</a:t>
          </a:r>
        </a:p>
      </dsp:txBody>
      <dsp:txXfrm rot="10800000">
        <a:off x="0" y="1238449"/>
        <a:ext cx="8229600" cy="1249092"/>
      </dsp:txXfrm>
    </dsp:sp>
    <dsp:sp modelId="{8D0C41D7-D37F-430F-8483-71EFCCD85483}">
      <dsp:nvSpPr>
        <dsp:cNvPr id="0" name=""/>
        <dsp:cNvSpPr/>
      </dsp:nvSpPr>
      <dsp:spPr>
        <a:xfrm rot="10800000">
          <a:off x="0" y="1538"/>
          <a:ext cx="8229600" cy="1249092"/>
        </a:xfrm>
        <a:prstGeom prst="upArrowCallout">
          <a:avLst/>
        </a:prstGeom>
        <a:solidFill>
          <a:schemeClr val="accent2">
            <a:shade val="80000"/>
            <a:hueOff val="-35872"/>
            <a:satOff val="-4024"/>
            <a:lumOff val="256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latin typeface="Times New Roman" pitchFamily="18" charset="0"/>
              <a:cs typeface="Times New Roman" pitchFamily="18" charset="0"/>
            </a:rPr>
            <a:t>Фрикционная</a:t>
          </a:r>
          <a:endParaRPr lang="ru-RU" sz="2900" b="1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0" y="1538"/>
        <a:ext cx="8229600" cy="12490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BB267B-7B30-413B-9138-2812FB7989E4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7F7AE8-0F84-4586-9620-B7D15524B8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1784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41A72-DCC9-44A2-BC93-0A5AF6798B86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F8B17-2C6F-437C-98B1-96331BD352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2105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41A72-DCC9-44A2-BC93-0A5AF6798B86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F8B17-2C6F-437C-98B1-96331BD352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912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41A72-DCC9-44A2-BC93-0A5AF6798B86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F8B17-2C6F-437C-98B1-96331BD352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33121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41A72-DCC9-44A2-BC93-0A5AF6798B86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F8B17-2C6F-437C-98B1-96331BD352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359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41A72-DCC9-44A2-BC93-0A5AF6798B86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F8B17-2C6F-437C-98B1-96331BD352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2003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41A72-DCC9-44A2-BC93-0A5AF6798B86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F8B17-2C6F-437C-98B1-96331BD352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2052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41A72-DCC9-44A2-BC93-0A5AF6798B86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F8B17-2C6F-437C-98B1-96331BD352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2949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41A72-DCC9-44A2-BC93-0A5AF6798B86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F8B17-2C6F-437C-98B1-96331BD352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8660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41A72-DCC9-44A2-BC93-0A5AF6798B86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F8B17-2C6F-437C-98B1-96331BD352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5035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41A72-DCC9-44A2-BC93-0A5AF6798B86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F8B17-2C6F-437C-98B1-96331BD352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383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41A72-DCC9-44A2-BC93-0A5AF6798B86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F8B17-2C6F-437C-98B1-96331BD352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7709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41A72-DCC9-44A2-BC93-0A5AF6798B86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F8B17-2C6F-437C-98B1-96331BD352F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6646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24544" y="1700808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Тема урока:</a:t>
            </a:r>
          </a:p>
          <a:p>
            <a:pPr marL="0" indent="0" algn="ctr">
              <a:buNone/>
            </a:pPr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«Безработица, </a:t>
            </a:r>
          </a:p>
          <a:p>
            <a:pPr marL="0" indent="0" algn="ctr">
              <a:buNone/>
            </a:pPr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ее причины </a:t>
            </a:r>
          </a:p>
          <a:p>
            <a:pPr marL="0" indent="0" algn="ctr">
              <a:buNone/>
            </a:pPr>
            <a:r>
              <a:rPr lang="ru-RU" sz="4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 последствия»</a:t>
            </a:r>
            <a:endParaRPr lang="ru-RU" sz="48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601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533400" indent="-533400"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60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Виды безработицы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57678493"/>
              </p:ext>
            </p:extLst>
          </p:nvPr>
        </p:nvGraphicFramePr>
        <p:xfrm>
          <a:off x="467544" y="177281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8721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457200" algn="just">
              <a:buNone/>
            </a:pPr>
            <a:r>
              <a:rPr lang="ru-RU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 урока:</a:t>
            </a:r>
          </a:p>
          <a:p>
            <a:pPr marL="0" indent="457200" algn="just">
              <a:buNone/>
            </a:pPr>
            <a:r>
              <a:rPr lang="ru-RU" sz="3600" dirty="0"/>
              <a:t>Безработица – явление неоднозначное. Хорошо это или плохо. У безработицы  есть и позитивные,  и негативные последствия. Думаю, чтобы не стать безработным, человек должен учиться и достойно работать. </a:t>
            </a:r>
          </a:p>
        </p:txBody>
      </p:sp>
    </p:spTree>
    <p:extLst>
      <p:ext uri="{BB962C8B-B14F-4D97-AF65-F5344CB8AC3E}">
        <p14:creationId xmlns:p14="http://schemas.microsoft.com/office/powerpoint/2010/main" xmlns="" val="163512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Comic Sans MS" pitchFamily="66" charset="0"/>
              </a:rPr>
              <a:t>I</a:t>
            </a:r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. Безработица – спутник рыночной экономики</a:t>
            </a: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2556449" cy="3624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950" y="5589240"/>
            <a:ext cx="3309937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8888" y="1412776"/>
            <a:ext cx="5587608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3112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К занятым относятся: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44354606"/>
              </p:ext>
            </p:extLst>
          </p:nvPr>
        </p:nvGraphicFramePr>
        <p:xfrm>
          <a:off x="179512" y="1052736"/>
          <a:ext cx="8784976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97413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61684586"/>
              </p:ext>
            </p:extLst>
          </p:nvPr>
        </p:nvGraphicFramePr>
        <p:xfrm>
          <a:off x="467544" y="126876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51696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340768"/>
            <a:ext cx="8229600" cy="1143000"/>
          </a:xfrm>
        </p:spPr>
        <p:txBody>
          <a:bodyPr/>
          <a:lstStyle/>
          <a:p>
            <a:pPr algn="l"/>
            <a:r>
              <a:rPr lang="ru-RU" b="1" dirty="0">
                <a:solidFill>
                  <a:srgbClr val="C00000"/>
                </a:solidFill>
              </a:rPr>
              <a:t>Б</a:t>
            </a:r>
            <a:r>
              <a:rPr lang="ru-RU" b="1" dirty="0" smtClean="0">
                <a:solidFill>
                  <a:srgbClr val="C00000"/>
                </a:solidFill>
              </a:rPr>
              <a:t>езработными признаются 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66726374"/>
              </p:ext>
            </p:extLst>
          </p:nvPr>
        </p:nvGraphicFramePr>
        <p:xfrm>
          <a:off x="107504" y="2332037"/>
          <a:ext cx="770485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58246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1446" y="1412776"/>
            <a:ext cx="8229600" cy="100811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omic Sans MS" pitchFamily="66" charset="0"/>
              </a:rPr>
              <a:t>Безработица</a:t>
            </a:r>
            <a:endParaRPr lang="ru-RU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6069236"/>
              </p:ext>
            </p:extLst>
          </p:nvPr>
        </p:nvGraphicFramePr>
        <p:xfrm>
          <a:off x="251520" y="2564904"/>
          <a:ext cx="705678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04619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-19748"/>
            <a:ext cx="8340725" cy="601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с одним скругленным углом 12"/>
          <p:cNvSpPr/>
          <p:nvPr/>
        </p:nvSpPr>
        <p:spPr>
          <a:xfrm>
            <a:off x="147244" y="5733256"/>
            <a:ext cx="4429125" cy="857250"/>
          </a:xfrm>
          <a:prstGeom prst="round1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Добровольно незанятые</a:t>
            </a:r>
          </a:p>
        </p:txBody>
      </p:sp>
    </p:spTree>
    <p:extLst>
      <p:ext uri="{BB962C8B-B14F-4D97-AF65-F5344CB8AC3E}">
        <p14:creationId xmlns:p14="http://schemas.microsoft.com/office/powerpoint/2010/main" xmlns="" val="189520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/>
              <a:t>Уровень безработицы</a:t>
            </a:r>
            <a:r>
              <a:rPr lang="ru-RU" sz="3600" dirty="0"/>
              <a:t> — количественный показатель, позволяющий сравнить безработицу для разной численности населения (для разных стран или для разных периодов одной и той же страны). </a:t>
            </a:r>
          </a:p>
        </p:txBody>
      </p:sp>
    </p:spTree>
    <p:extLst>
      <p:ext uri="{BB962C8B-B14F-4D97-AF65-F5344CB8AC3E}">
        <p14:creationId xmlns:p14="http://schemas.microsoft.com/office/powerpoint/2010/main" xmlns="" val="294413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9512" y="188641"/>
            <a:ext cx="8784976" cy="8640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kern="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Причины безработицы. Виды </a:t>
            </a:r>
            <a:r>
              <a:rPr lang="ru-RU" sz="3200" b="1" i="1" kern="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безработицы</a:t>
            </a:r>
            <a:r>
              <a:rPr lang="ru-RU" sz="3200" b="1" i="1" kern="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861271076"/>
              </p:ext>
            </p:extLst>
          </p:nvPr>
        </p:nvGraphicFramePr>
        <p:xfrm>
          <a:off x="0" y="1772816"/>
          <a:ext cx="9144000" cy="5085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23283548"/>
              </p:ext>
            </p:extLst>
          </p:nvPr>
        </p:nvGraphicFramePr>
        <p:xfrm>
          <a:off x="2627784" y="1084498"/>
          <a:ext cx="4304576" cy="584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xmlns="" val="307546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526</TotalTime>
  <Words>224</Words>
  <Application>Microsoft Office PowerPoint</Application>
  <PresentationFormat>Экран (4:3)</PresentationFormat>
  <Paragraphs>36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I. Безработица – спутник рыночной экономики</vt:lpstr>
      <vt:lpstr>К занятым относятся:</vt:lpstr>
      <vt:lpstr>Слайд 4</vt:lpstr>
      <vt:lpstr>Безработными признаются </vt:lpstr>
      <vt:lpstr>Безработица</vt:lpstr>
      <vt:lpstr>Слайд 7</vt:lpstr>
      <vt:lpstr>Слайд 8</vt:lpstr>
      <vt:lpstr>Слайд 9</vt:lpstr>
      <vt:lpstr>Виды безработицы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Елена</cp:lastModifiedBy>
  <cp:revision>49</cp:revision>
  <dcterms:created xsi:type="dcterms:W3CDTF">2014-03-24T08:52:22Z</dcterms:created>
  <dcterms:modified xsi:type="dcterms:W3CDTF">2020-04-05T20:20:52Z</dcterms:modified>
</cp:coreProperties>
</file>