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83568" y="889132"/>
            <a:ext cx="7745908" cy="5428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2681536" y="1916832"/>
            <a:ext cx="4176464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тайных </a:t>
            </a:r>
          </a:p>
          <a:p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обществ в России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95536" y="-7352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                       Министерство труда и социального развития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                                           Краснодарского края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Государственное автономное общеобразовательное учреждение Краснодарского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края «Новолеушковская школа – интернат с профессиональным обучением»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6012160" y="5733256"/>
            <a:ext cx="2983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Выполнил учитель истории</a:t>
            </a:r>
          </a:p>
          <a:p>
            <a:r>
              <a:rPr lang="ru-RU" dirty="0" smtClean="0"/>
              <a:t>      Грузинов Сергей</a:t>
            </a:r>
          </a:p>
          <a:p>
            <a:r>
              <a:rPr lang="ru-RU" dirty="0" smtClean="0"/>
              <a:t>           Тимофеевич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45224"/>
            <a:ext cx="12192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6" y="5157192"/>
            <a:ext cx="121920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0"/>
            <a:ext cx="2066279" cy="2066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ttp://www.coollady.ru/puc/3/bordur/21_1.gif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7504" y="5591174"/>
            <a:ext cx="9036496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19250" y="2795588"/>
            <a:ext cx="59055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Попытка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Александра I провести реформы закончилась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неудачей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Созданные императором и его помощником Аракчеевым военные поселения только ухудшили положение крестьян. Все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российское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общество осуждало императора, а Аракчеева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ненавидели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«Если император не может провести реформы, то их должны провести передовые люди России» — такие мысли все чаще стали появляться в российском обществе.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269889" y="3284984"/>
            <a:ext cx="2016224" cy="258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76312" y="6021288"/>
            <a:ext cx="18033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Александра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75637" y="3313624"/>
            <a:ext cx="1868404" cy="2523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12160" y="6052066"/>
            <a:ext cx="19335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А.А. Аракчеев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3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6624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России начали создаваться первые тайные организации. В них входили в основном офицеры-дворяне.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27684" y="1628799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1821 году были созданы два больших тайных общества: Южное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Северное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4296" y="2572188"/>
            <a:ext cx="2736304" cy="352110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Северное тайное общество возникло в Петербурге. Во главе него стояли К.Ф. Рылеев и Н.М. Муравьев.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2564904"/>
            <a:ext cx="273630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Южное тайное общество появилось на Украине. Во главе этого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стоял П.И. Пестель. </a:t>
            </a:r>
          </a:p>
        </p:txBody>
      </p:sp>
    </p:spTree>
    <p:extLst>
      <p:ext uri="{BB962C8B-B14F-4D97-AF65-F5344CB8AC3E}">
        <p14:creationId xmlns:p14="http://schemas.microsoft.com/office/powerpoint/2010/main" xmlns="" val="11823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60219" y="260648"/>
            <a:ext cx="2339574" cy="328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0219" y="3861048"/>
            <a:ext cx="18085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К. Ф.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Рылеев.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54868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Русский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поэт, общественный деятель, декабрист, один из пяти казнённых руководителей декабрьского восстания 1825 года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9872" y="2487672"/>
            <a:ext cx="533400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1787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2505433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861048"/>
            <a:ext cx="1970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Н.М. Муравьев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404664"/>
            <a:ext cx="41044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Муравьев написал программу реформ,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которую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Северное тайное общество собиралось провести в России.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эта называлась «Конституция».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19872" y="2492896"/>
            <a:ext cx="5125198" cy="377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1577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5537" y="260649"/>
            <a:ext cx="257851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7" y="3440484"/>
            <a:ext cx="1821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П. И. Пестель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836712"/>
            <a:ext cx="388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Пестель написал программу преобразований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Программа эта называлась «Русская правда».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3131840" y="2564904"/>
            <a:ext cx="5418972" cy="360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7508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63367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Руководители Южного и Северного тайных обществ встретились 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договорились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действовать вместе. Претворить в жизнь свои планы они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решили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подняв вооруженное восстание.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Восстание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было намечено на лето 1826 года. Оба тайные общества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подготовку к восстанию.</a:t>
            </a:r>
          </a:p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Так впервые в России появились дворянские тайные общества,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которые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стали готовить государственный переворот.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7707" y="2781611"/>
            <a:ext cx="3912666" cy="4044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93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2214578" cy="280831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 smtClean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latin typeface="Franklin Gothic Book"/>
              </a:rPr>
              <a:t>К.Ф. Рылеев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Franklin Gothic Book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9889" y="260648"/>
            <a:ext cx="2214578" cy="2808312"/>
          </a:xfrm>
          <a:prstGeom prst="rect">
            <a:avLst/>
          </a:prstGeom>
          <a:solidFill>
            <a:srgbClr val="F0A22E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Северного тайного общества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2214578" cy="2808312"/>
          </a:xfrm>
          <a:prstGeom prst="rect">
            <a:avLst/>
          </a:prstGeom>
          <a:solidFill>
            <a:srgbClr val="F0A22E">
              <a:alpha val="0"/>
            </a:srgbClr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101484"/>
            <a:ext cx="2214578" cy="25421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П.И. Пестель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101484"/>
            <a:ext cx="2214578" cy="2514580"/>
          </a:xfrm>
          <a:prstGeom prst="rect">
            <a:avLst/>
          </a:prstGeom>
          <a:solidFill>
            <a:srgbClr val="F0A22E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Южного тайного общества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2101484"/>
            <a:ext cx="2214578" cy="2514580"/>
          </a:xfrm>
          <a:prstGeom prst="rect">
            <a:avLst/>
          </a:prstGeom>
          <a:solidFill>
            <a:srgbClr val="F0A22E">
              <a:alpha val="0"/>
            </a:srgbClr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38727" y="3329430"/>
            <a:ext cx="2214578" cy="254214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kern="0" dirty="0">
              <a:solidFill>
                <a:prstClr val="black"/>
              </a:solidFill>
              <a:latin typeface="Franklin Gothic Book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Н.М. Муравьев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38727" y="3356992"/>
            <a:ext cx="2214578" cy="2514580"/>
          </a:xfrm>
          <a:prstGeom prst="rect">
            <a:avLst/>
          </a:prstGeom>
          <a:solidFill>
            <a:srgbClr val="F0A22E"/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noProof="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Написал программу Северного тайного общества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32187" y="3356992"/>
            <a:ext cx="2214578" cy="2514580"/>
          </a:xfrm>
          <a:prstGeom prst="rect">
            <a:avLst/>
          </a:prstGeom>
          <a:solidFill>
            <a:srgbClr val="F0A22E">
              <a:alpha val="0"/>
            </a:srgbClr>
          </a:solidFill>
          <a:ln w="25400" cap="flat" cmpd="sng" algn="ctr">
            <a:solidFill>
              <a:srgbClr val="F0A22E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913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12" grpId="0" animBg="1"/>
      <p:bldP spid="12" grpId="1" animBg="1"/>
      <p:bldP spid="13" grpId="0" animBg="1"/>
      <p:bldP spid="13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270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Елена</cp:lastModifiedBy>
  <cp:revision>11</cp:revision>
  <dcterms:created xsi:type="dcterms:W3CDTF">2017-03-18T10:44:18Z</dcterms:created>
  <dcterms:modified xsi:type="dcterms:W3CDTF">2020-04-06T17:44:46Z</dcterms:modified>
</cp:coreProperties>
</file>