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3" r:id="rId2"/>
    <p:sldId id="274" r:id="rId3"/>
    <p:sldId id="272" r:id="rId4"/>
    <p:sldId id="265" r:id="rId5"/>
    <p:sldId id="276" r:id="rId6"/>
    <p:sldId id="277" r:id="rId7"/>
    <p:sldId id="278" r:id="rId8"/>
    <p:sldId id="281" r:id="rId9"/>
    <p:sldId id="279" r:id="rId10"/>
    <p:sldId id="267" r:id="rId11"/>
    <p:sldId id="280" r:id="rId12"/>
    <p:sldId id="285" r:id="rId13"/>
    <p:sldId id="282" r:id="rId14"/>
    <p:sldId id="283" r:id="rId15"/>
    <p:sldId id="257" r:id="rId16"/>
    <p:sldId id="258" r:id="rId17"/>
    <p:sldId id="284" r:id="rId18"/>
    <p:sldId id="268" r:id="rId19"/>
    <p:sldId id="286" r:id="rId20"/>
    <p:sldId id="270" r:id="rId21"/>
    <p:sldId id="287" r:id="rId22"/>
    <p:sldId id="292" r:id="rId23"/>
    <p:sldId id="288" r:id="rId24"/>
    <p:sldId id="289" r:id="rId25"/>
    <p:sldId id="259" r:id="rId26"/>
    <p:sldId id="291" r:id="rId27"/>
    <p:sldId id="290" r:id="rId28"/>
    <p:sldId id="261" r:id="rId29"/>
    <p:sldId id="293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6" d="100"/>
          <a:sy n="106" d="100"/>
        </p:scale>
        <p:origin x="-168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59AFE-5C86-4879-A146-A3ACFB26F983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1ADFA-F0D1-443E-BFFF-FC75338987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59AFE-5C86-4879-A146-A3ACFB26F983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1ADFA-F0D1-443E-BFFF-FC75338987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59AFE-5C86-4879-A146-A3ACFB26F983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1ADFA-F0D1-443E-BFFF-FC75338987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59AFE-5C86-4879-A146-A3ACFB26F983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1ADFA-F0D1-443E-BFFF-FC75338987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59AFE-5C86-4879-A146-A3ACFB26F983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1ADFA-F0D1-443E-BFFF-FC75338987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59AFE-5C86-4879-A146-A3ACFB26F983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1ADFA-F0D1-443E-BFFF-FC75338987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59AFE-5C86-4879-A146-A3ACFB26F983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1ADFA-F0D1-443E-BFFF-FC75338987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59AFE-5C86-4879-A146-A3ACFB26F983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1ADFA-F0D1-443E-BFFF-FC75338987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59AFE-5C86-4879-A146-A3ACFB26F983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1ADFA-F0D1-443E-BFFF-FC75338987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59AFE-5C86-4879-A146-A3ACFB26F983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1ADFA-F0D1-443E-BFFF-FC75338987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59AFE-5C86-4879-A146-A3ACFB26F983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6D1ADFA-F0D1-443E-BFFF-FC75338987C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7B59AFE-5C86-4879-A146-A3ACFB26F983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6D1ADFA-F0D1-443E-BFFF-FC75338987C3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Вторая война Рима с Карфагеном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5 класс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ppt4web.ru/images/50/5571/640/img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Получив ошеломляющее известие о появлении Ганнибала, сенат приказал консулам остановить его продвижение. Однако Ганнибал в нескольких сражениях разгромил консульские армии. Дорога на Рим была открыта. Отчаяние охватило его жителей.</a:t>
            </a:r>
            <a:endParaRPr lang="ru-RU" dirty="0" smtClean="0"/>
          </a:p>
          <a:p>
            <a:r>
              <a:rPr lang="ru-RU" dirty="0"/>
              <a:t>Но Ганнибал понимал, что хорошо укрепленный город ему не взять. Он двинулся на юг страны, стремясь поднять на борьбу с Римом народы Италии.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ppt4web.ru/images/50/5571/640/img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090466"/>
          </a:xfrm>
        </p:spPr>
        <p:txBody>
          <a:bodyPr>
            <a:normAutofit/>
          </a:bodyPr>
          <a:lstStyle/>
          <a:p>
            <a:r>
              <a:rPr lang="ru-RU" dirty="0" smtClean="0"/>
              <a:t>2.Битва при Каннах – 216год </a:t>
            </a:r>
            <a:br>
              <a:rPr lang="ru-RU" dirty="0" smtClean="0"/>
            </a:br>
            <a:r>
              <a:rPr lang="ru-RU" dirty="0" smtClean="0"/>
              <a:t>до н.э.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/>
              <a:t>Риму удалось создать новое большое войско. Во главе его встали оба вновь избранных консула. Настигнув неприятеля близ города Канны, консулы увидели обширную равнину и заспорили. «Здесь и дадим сражение, — настаивал один, — у нас в два раза больше пехоты, чем у Ганнибала</a:t>
            </a:r>
            <a:r>
              <a:rPr lang="ru-RU" dirty="0" smtClean="0"/>
              <a:t>».</a:t>
            </a:r>
          </a:p>
          <a:p>
            <a:r>
              <a:rPr lang="ru-RU" dirty="0" smtClean="0"/>
              <a:t> </a:t>
            </a:r>
            <a:r>
              <a:rPr lang="ru-RU" dirty="0"/>
              <a:t>Другой консул возражал: «Вражеская конница сильнее нашей, а равнина — прекрасное место для ее действий. Безопаснее занять оборону на соседних холмах».	</a:t>
            </a:r>
            <a:endParaRPr lang="ru-RU" dirty="0" smtClean="0"/>
          </a:p>
          <a:p>
            <a:r>
              <a:rPr lang="ru-RU" dirty="0"/>
              <a:t>В тот день, когда командовал консул, желавший битвы, он приказал войскам готовиться к бою.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ppt4web.ru/images/207/10434/640/img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0"/>
            <a:ext cx="8748464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ppt4web.ru/images/207/10434/640/img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0"/>
            <a:ext cx="8784976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400600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Римские легионы всей своей тяжестью обрушились на вражеский центр. Полумесяц карфагенского войска стал прогибаться внутрь. «Победа!» — кричали римляне. Но до победы было далеко. Вихрем налетели на римлян испанские, галльские и африканские всадники Ганнибала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/>
              <a:t>Опрокинув римскую конницу, они стали заходить в тыл вражеской </a:t>
            </a:r>
            <a:r>
              <a:rPr lang="ru-RU" dirty="0" smtClean="0"/>
              <a:t>пехоте.</a:t>
            </a:r>
          </a:p>
          <a:p>
            <a:r>
              <a:rPr lang="ru-RU" dirty="0" smtClean="0"/>
              <a:t> </a:t>
            </a:r>
            <a:r>
              <a:rPr lang="ru-RU" dirty="0"/>
              <a:t>Одновременно отборные части карфагенской пехоты ударили по противнику с боков. </a:t>
            </a:r>
            <a:endParaRPr lang="ru-RU" dirty="0" smtClean="0"/>
          </a:p>
          <a:p>
            <a:r>
              <a:rPr lang="ru-RU" dirty="0" smtClean="0"/>
              <a:t>Римское </a:t>
            </a:r>
            <a:r>
              <a:rPr lang="ru-RU" dirty="0"/>
              <a:t>войско оказалось в окружении. Сбитые в кучу легионеры служили хорошей мишенью для врага: каждый дротик, каждый камень из пращи попадал в цель. </a:t>
            </a:r>
            <a:endParaRPr lang="ru-RU" dirty="0" smtClean="0"/>
          </a:p>
          <a:p>
            <a:r>
              <a:rPr lang="ru-RU" dirty="0" smtClean="0"/>
              <a:t>При </a:t>
            </a:r>
            <a:r>
              <a:rPr lang="ru-RU" dirty="0"/>
              <a:t>Каннах пало 70 тысяч римлян, в том числе консул, так возражавший против битвы.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ppt4web.ru/images/50/5571/640/img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Весь Рим наполнился рыданиями. Не было семьи, где не оплакивали бы кого-нибудь из близких. Тем не менее, сенат отказался даже выслушать посла Ганнибала, предлагавшего мирные переговоры. Был объявлен новый набор в войско. Тысячи римлян, уже седых и совсем юных, встали на защиту своей земли.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лена\Desktop\5_kl.vtoraya_voyna_rima_s_karfageno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0004" y="0"/>
            <a:ext cx="9214004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ppt4web.ru/images/50/5571/640/img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3.Окончание войны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После поражения при Каннах римляне избегали решительных сражений — война становилась затяжной. </a:t>
            </a:r>
            <a:endParaRPr lang="ru-RU" dirty="0" smtClean="0"/>
          </a:p>
          <a:p>
            <a:r>
              <a:rPr lang="ru-RU" dirty="0" smtClean="0"/>
              <a:t>Расчет </a:t>
            </a:r>
            <a:r>
              <a:rPr lang="ru-RU" dirty="0"/>
              <a:t>Ганнибала на поддержку жителей Италии оправдался лишь на первых порах. Освободителем он не был: карфагенские наемники грабили всех без разбора, опустошая страну.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ppt4web.ru/images/207/10434/640/img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Молодой римский полководец </a:t>
            </a:r>
            <a:r>
              <a:rPr lang="ru-RU" dirty="0" err="1"/>
              <a:t>Сципион</a:t>
            </a:r>
            <a:r>
              <a:rPr lang="ru-RU" dirty="0"/>
              <a:t>, выдвинув смелый план нанести удар по вражеской столице, высадился в Африке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/>
              <a:t>После пятнадцати лет войны в Италии, не испытав ни одного поражения, Ганнибал вынужден был поспешить на защиту Карфагена.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ppt4web.ru/images/207/10434/640/img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ppt4web.ru/images/207/10434/640/img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7413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ppt4web.ru/images/50/5571/640/img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 202 году до н. э. близ города Зама, к югу от Карфагена произошла последняя битва с римлянами. Перевес в коннице был на их стороне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/>
              <a:t>Армия Ганнибала была разбита. Это было единственное сражение, проигранное великим карфагенским полководцем.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ppt4web.ru/images/207/10434/640/img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5362" name="Picture 2" descr="https://cloud.prezentacii.org/19/02/128304/images/screen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По мирному договору Карфаген лишился всех владений за пределами Африки, обязался выдать Риму военный флот, боевых слонов и заплатить большую сумму денег. Могущество самого опасного соперника Рима было сломлено. Рим стал хозяином в Западном Средиземноморье.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Пунические войны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264-241гг. до н.э. </a:t>
            </a:r>
            <a:r>
              <a:rPr lang="en-US" b="1" dirty="0"/>
              <a:t>I</a:t>
            </a:r>
            <a:r>
              <a:rPr lang="ru-RU" b="1" dirty="0"/>
              <a:t> война Рима с Карфагеном. Победа Рима.</a:t>
            </a:r>
            <a:endParaRPr lang="ru-RU" dirty="0" smtClean="0"/>
          </a:p>
          <a:p>
            <a:r>
              <a:rPr lang="ru-RU" b="1" dirty="0"/>
              <a:t>218-201гг.до н.э. </a:t>
            </a:r>
            <a:r>
              <a:rPr lang="en-US" b="1" dirty="0"/>
              <a:t>II</a:t>
            </a:r>
            <a:r>
              <a:rPr lang="ru-RU" b="1" dirty="0"/>
              <a:t> война Рима с Карфагеном. Победа Рима.</a:t>
            </a:r>
            <a:endParaRPr lang="ru-RU" dirty="0" smtClean="0"/>
          </a:p>
          <a:p>
            <a:r>
              <a:rPr lang="ru-RU" b="1" dirty="0"/>
              <a:t>149-146гг. до н.э. </a:t>
            </a:r>
            <a:r>
              <a:rPr lang="en-US" b="1" dirty="0"/>
              <a:t>III</a:t>
            </a:r>
            <a:r>
              <a:rPr lang="ru-RU" b="1" dirty="0"/>
              <a:t> война Рима с Карфагеном. Победа Рима.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ppt4web.ru/images/50/5571/640/img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01845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1.Войска Ганнибала вторгаются в Италию.</a:t>
            </a:r>
            <a:r>
              <a:rPr lang="ru-RU" b="1" dirty="0" smtClean="0"/>
              <a:t> </a:t>
            </a:r>
            <a:br>
              <a:rPr lang="ru-RU" b="1" dirty="0" smtClean="0"/>
            </a:br>
            <a:r>
              <a:rPr lang="ru-RU" dirty="0" smtClean="0"/>
              <a:t>218-201гг.до н.э. </a:t>
            </a:r>
            <a:r>
              <a:rPr lang="en-US" dirty="0" smtClean="0"/>
              <a:t>II</a:t>
            </a:r>
            <a:r>
              <a:rPr lang="ru-RU" dirty="0" smtClean="0"/>
              <a:t> война Рима с Карфагеном. Победа Рима.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ppt4web.ru/images/50/5571/640/img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 Не дожидаясь нападения римлян, молодой и талантливый карфагенский полководец Ганнибал первым нанес удар. Выйдя из Испании в 218 году до н. э. во главе отборных войск, он подошел пять месяцев спустя к Альпам. Воины Ганнибала ужаснулись, увидев вблизи громадные горы, покрытые ледниками. Хороших дорог не было, на перевалах лежал снег.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ppt4web.ru/images/50/5571/640/img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Пятнадцать суток войско карабкалось вверх, а затем спускалось вниз по узким и скользким тропинкам. Люди, вьючные животные, боевые слоны срывались в пропасть. Ганнибал спешил, не щадя ни себя, ни воинов. Переход через Альпы стоил ему почти половины войска. Оказавшись в долине реки По, Ганнибал объявил жившим там галлам, что воюет не с ними, а с Римом за свободу народов Италии. Галлы ненавидели покоривших их римлян. Они дали Ганнибалу продовольствие и лошадей, массами вступали в его войско.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43</TotalTime>
  <Words>688</Words>
  <Application>Microsoft Office PowerPoint</Application>
  <PresentationFormat>Экран (4:3)</PresentationFormat>
  <Paragraphs>30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Поток</vt:lpstr>
      <vt:lpstr>Вторая война Рима с Карфагеном</vt:lpstr>
      <vt:lpstr>Слайд 2</vt:lpstr>
      <vt:lpstr>Пунические войны</vt:lpstr>
      <vt:lpstr>Слайд 4</vt:lpstr>
      <vt:lpstr>1.Войска Ганнибала вторгаются в Италию.  218-201гг.до н.э. II война Рима с Карфагеном. Победа Рима. 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2.Битва при Каннах – 216год  до н.э.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3.Окончание войны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Вывод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 Windows</dc:creator>
  <cp:lastModifiedBy>Елена</cp:lastModifiedBy>
  <cp:revision>5</cp:revision>
  <dcterms:created xsi:type="dcterms:W3CDTF">2014-04-09T13:45:33Z</dcterms:created>
  <dcterms:modified xsi:type="dcterms:W3CDTF">2020-04-05T21:53:05Z</dcterms:modified>
</cp:coreProperties>
</file>