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4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8286750" cy="3941763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Счастливый случай</a:t>
            </a:r>
            <a:br>
              <a:rPr lang="ru-RU" sz="6000" dirty="0" smtClean="0">
                <a:solidFill>
                  <a:srgbClr val="FF0000"/>
                </a:solidFill>
              </a:rPr>
            </a:br>
            <a:r>
              <a:rPr lang="ru-RU" sz="6000" dirty="0" smtClean="0">
                <a:solidFill>
                  <a:srgbClr val="FF0000"/>
                </a:solidFill>
              </a:rPr>
              <a:t>викторина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411980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071678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2357430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714620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4411980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3286124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&amp;kcy;&amp;acy;&amp;rcy;&amp;tcy;&amp;icy;&amp;ncy;&amp;kcy;&amp;icy; &amp;scy;&amp;acy;&amp;lcy;&amp;yucy;&amp;tcy;&amp;ycy; &amp;fcy;&amp;iecy;&amp;jcy;&amp;iecy;&amp;rcy;&amp;vcy;&amp;iecy;&amp;rcy;&amp;kcy;&amp;icy;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411980"/>
            <a:ext cx="2857500" cy="244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festival.1september.ru/articles/586671/presentation/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49270" y="-186954"/>
            <a:ext cx="9393270" cy="7044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://festival.1september.ru/articles/586671/presentation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57166"/>
            <a:ext cx="7912092" cy="5934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festival.1september.ru/articles/586671/presentation/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festival.1september.ru/articles/586671/presentation/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2775" y="-84582"/>
            <a:ext cx="9256775" cy="69425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festival.1september.ru/articles/586671/presentation/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7832" y="-133375"/>
            <a:ext cx="9321832" cy="6991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00B050"/>
                </a:solidFill>
              </a:rPr>
              <a:t>Загадки в сказках</a:t>
            </a:r>
            <a:endParaRPr lang="ru-RU" sz="6000" dirty="0">
              <a:solidFill>
                <a:srgbClr val="00B050"/>
              </a:solidFill>
            </a:endParaRPr>
          </a:p>
        </p:txBody>
      </p:sp>
      <p:pic>
        <p:nvPicPr>
          <p:cNvPr id="7" name="Содержимое 6" descr="&amp;Rcy;&amp;acy;&amp;scy;&amp;kcy;&amp;rcy;&amp;acy;&amp;scy;&amp;kcy;&amp;acy; &amp;mcy;&amp;iecy;&amp;dcy;&amp;vcy;&amp;iecy;&amp;dcy;&amp;softcy;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85852" y="1571612"/>
            <a:ext cx="328614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&amp;Rcy;&amp;acy;&amp;scy;&amp;kcy;&amp;rcy;&amp;acy;&amp;scy;&amp;kcy;&amp;acy; &amp;shchcy;&amp;ucy;&amp;kcy;&amp;acy;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066380" y="1600200"/>
            <a:ext cx="320224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festival.1september.ru/articles/586671/presentation/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219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festival.1september.ru/articles/586671/presentation/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festival.1september.ru/articles/586671/presentation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http://festival.1september.ru/articles/586671/presentation/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festival.1september.ru/articles/586671/presentation/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festival.1september.ru/articles/586671/presentation/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356" cy="6992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festival.1september.ru/articles/586671/presentation/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festival.1september.ru/articles/586671/presentation/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5458" y="0"/>
            <a:ext cx="9369458" cy="70270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festival.1september.ru/articles/586671/presentation/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314" y="-71486"/>
            <a:ext cx="9239314" cy="6929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://festival.1september.ru/articles/586671/presentation/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4988" y="0"/>
            <a:ext cx="9178988" cy="68842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festival.1september.ru/articles/586671/presentation/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</TotalTime>
  <Words>5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Счастливый случай викторина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Загадки в сказках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Счастливый случай виктирина</dc:title>
  <dc:creator>Ирина</dc:creator>
  <cp:lastModifiedBy>Ирина</cp:lastModifiedBy>
  <cp:revision>11</cp:revision>
  <dcterms:created xsi:type="dcterms:W3CDTF">2014-11-13T08:24:30Z</dcterms:created>
  <dcterms:modified xsi:type="dcterms:W3CDTF">2014-11-13T10:15:02Z</dcterms:modified>
</cp:coreProperties>
</file>