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56" r:id="rId2"/>
    <p:sldId id="268" r:id="rId3"/>
    <p:sldId id="269" r:id="rId4"/>
    <p:sldId id="271" r:id="rId5"/>
    <p:sldId id="258" r:id="rId6"/>
    <p:sldId id="261" r:id="rId7"/>
    <p:sldId id="262" r:id="rId8"/>
    <p:sldId id="259" r:id="rId9"/>
    <p:sldId id="260" r:id="rId10"/>
    <p:sldId id="263" r:id="rId11"/>
    <p:sldId id="264" r:id="rId12"/>
    <p:sldId id="266" r:id="rId13"/>
    <p:sldId id="265" r:id="rId14"/>
    <p:sldId id="267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B0DA2E-F743-4A1B-B808-AEC5E9E9754F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CED98-03FE-4889-B83E-515DD74F81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144B8E-24FF-4682-9AB0-EF805901A94A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8C70E1E-DAA4-463B-91CB-6CB2673E1B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Россия при </a:t>
            </a:r>
            <a:r>
              <a:rPr lang="ru-RU" dirty="0" smtClean="0"/>
              <a:t>правлении Б.Н.Ельцина.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Расстрел «Белого Дома»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72028" y="1784350"/>
            <a:ext cx="725714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Расстрел «Белого Дома»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внутриполитический конфликт в Российской Федерации</a:t>
            </a:r>
            <a:r>
              <a:rPr lang="ru-RU" dirty="0"/>
              <a:t> </a:t>
            </a:r>
            <a:r>
              <a:rPr lang="ru-RU" dirty="0" smtClean="0"/>
              <a:t>21 сентября — 4 октября 1993 года. Произошел вследствие конституционного кризиса, развивавшегося с 1992 года. Результатом противостояния стало насильственное прекращение действия в России существовавшей с 1917 года</a:t>
            </a:r>
            <a:r>
              <a:rPr lang="ru-RU" dirty="0"/>
              <a:t> </a:t>
            </a:r>
            <a:r>
              <a:rPr lang="ru-RU" dirty="0" smtClean="0"/>
              <a:t>модели власти, сопровождавшееся вооружёнными столкновениями на улицах Москвы и последующими действиями войск, в ходе которых погибло не менее 157 человек и 384 были ранены (из них 3 и 4 октября — 124 человека, 348 раненых</a:t>
            </a:r>
            <a:r>
              <a:rPr lang="ru-RU" baseline="30000" dirty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Расстрел «Белого Дома»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4 октября </a:t>
            </a:r>
            <a:r>
              <a:rPr lang="en-US" dirty="0" smtClean="0"/>
              <a:t> </a:t>
            </a:r>
            <a:r>
              <a:rPr lang="ru-RU" dirty="0" smtClean="0"/>
              <a:t>в 09:20 расположенные на Калининском (</a:t>
            </a:r>
            <a:r>
              <a:rPr lang="ru-RU" dirty="0" err="1" smtClean="0"/>
              <a:t>Новоарбатском</a:t>
            </a:r>
            <a:r>
              <a:rPr lang="ru-RU" dirty="0" smtClean="0"/>
              <a:t>) мосту танки начали обстрел верхних этажей здания Верховного Совета. Всего в обстреле участвовало шесть танков Т-80, выпустивших 12 снарядов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857364"/>
            <a:ext cx="464347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Конституция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473772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12 декабря  1993 года была принята Конституция России, которая  утвердила новое политическое устройство страны.</a:t>
            </a:r>
          </a:p>
          <a:p>
            <a:pPr>
              <a:buNone/>
            </a:pPr>
            <a:r>
              <a:rPr lang="ru-RU" dirty="0" smtClean="0"/>
              <a:t>Российское государство стало называться Российская Федерация.</a:t>
            </a:r>
          </a:p>
          <a:p>
            <a:pPr>
              <a:buNone/>
            </a:pPr>
            <a:r>
              <a:rPr lang="ru-RU" dirty="0" smtClean="0"/>
              <a:t>Главой государства является президент.</a:t>
            </a:r>
            <a:endParaRPr lang="ru-RU" dirty="0"/>
          </a:p>
        </p:txBody>
      </p:sp>
      <p:pic>
        <p:nvPicPr>
          <p:cNvPr id="4" name="Picture 2" descr="C:\Documents and Settings\Admin\Мои документы\Мои рисунки\Президент России Б.Н. Ельцин сообщает об отстав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852936"/>
            <a:ext cx="2959956" cy="37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vedtver.ru/upload/resize_cache/iblock/af4/1000_700_1/af4d3779b76c64de2603afeffdd7fec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8640"/>
            <a:ext cx="3528392" cy="2401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Государственные символы</a:t>
            </a:r>
            <a:endParaRPr lang="ru-RU" dirty="0"/>
          </a:p>
        </p:txBody>
      </p:sp>
      <p:pic>
        <p:nvPicPr>
          <p:cNvPr id="2050" name="Picture 2" descr="http://images.myshared.ru/5/468394/slide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6943626" cy="5207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Б. Н. Ельцин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12 июня 1991 — избран президентом РСФСР, получив 45 552 041 голосов избирателей, что составило 57,30 процентов от числа принявших участие в голосовании</a:t>
            </a:r>
            <a:endParaRPr lang="en-US" dirty="0" smtClean="0"/>
          </a:p>
          <a:p>
            <a:r>
              <a:rPr lang="ru-RU" dirty="0" smtClean="0"/>
              <a:t>10 июля 1991 года Ельцин принёс присягу на верность народу России и вступил в должность президента РСФСР.</a:t>
            </a:r>
            <a:endParaRPr lang="ru-RU" dirty="0"/>
          </a:p>
        </p:txBody>
      </p:sp>
      <p:pic>
        <p:nvPicPr>
          <p:cNvPr id="5" name="Picture 4" descr="БНЕльцин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41938" y="2037556"/>
            <a:ext cx="26670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Б. Н. Ельцин- президент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25 декабря 1991 года Борис Ельцин получил всю полноту президентской власти в России в связи с отставкой президента СССР Михаила Горбачева и распадом СССР. После отставки Горбачёва Ельцину были переданы резиденция в Кремле и так называемый ядерный чемоданчик.</a:t>
            </a:r>
          </a:p>
          <a:p>
            <a:endParaRPr lang="ru-RU" dirty="0"/>
          </a:p>
        </p:txBody>
      </p:sp>
      <p:pic>
        <p:nvPicPr>
          <p:cNvPr id="5" name="Picture 5" descr="1991 год ПУтч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28802"/>
            <a:ext cx="42862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Б. Н. Ельцин- президент России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После распада СССР Борис Ельцин приступил к осуществлению в стране радикальной экономической реформы. 2 января 1992 года вступил в силу указ Ельцина о либерализации цен в России. Однако на смену проблемам с обеспечением населения продовольствием и товарами народного потребления пришли проблемы, связанные с гиперинфляцией. Денежные сбережения граждан обесценились, а цены и курсы валют увеличились за несколько месяцев в несколько раз; остановить гиперинфляцию удалось только в 1993 году. Другими указами Ельцина были инициированы </a:t>
            </a:r>
            <a:r>
              <a:rPr lang="ru-RU" dirty="0" err="1" smtClean="0"/>
              <a:t>ваучерная</a:t>
            </a:r>
            <a:r>
              <a:rPr lang="ru-RU" dirty="0" smtClean="0"/>
              <a:t> приватизация и залоговые аукционы. Помимо гиперинфляции страна столкнулась с такими проблемами, как спад производства и неплатежи. Страна находилась в глубоком экономическом кризисе.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Приватизация в России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Приватизация в России</a:t>
            </a:r>
            <a:r>
              <a:rPr lang="ru-RU" dirty="0" smtClean="0"/>
              <a:t> — процесс передачи государственного имущества</a:t>
            </a:r>
            <a:r>
              <a:rPr lang="ru-RU" dirty="0"/>
              <a:t> </a:t>
            </a:r>
            <a:r>
              <a:rPr lang="ru-RU" dirty="0" smtClean="0"/>
              <a:t> Российской Федерации  в частную собственность</a:t>
            </a:r>
            <a:r>
              <a:rPr lang="ru-RU" dirty="0"/>
              <a:t> </a:t>
            </a:r>
            <a:r>
              <a:rPr lang="ru-RU" dirty="0" smtClean="0"/>
              <a:t>, который осуществлялся в России с начала 1990-х годов (после распада СССР</a:t>
            </a:r>
            <a:r>
              <a:rPr lang="ru-RU" dirty="0"/>
              <a:t> </a:t>
            </a:r>
            <a:r>
              <a:rPr lang="ru-RU" dirty="0" smtClean="0"/>
              <a:t>). Приватизацию обычно связывают с именами Е. Т. Гайдара  и А. Б. Чубайса</a:t>
            </a:r>
            <a:r>
              <a:rPr lang="ru-RU" dirty="0"/>
              <a:t> </a:t>
            </a:r>
            <a:r>
              <a:rPr lang="ru-RU" dirty="0" smtClean="0"/>
              <a:t>, занимавшими в то время ключевые позиции в правительстве. В результате приватизации значительная часть государственного имущества России перешла в частную собственность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143000"/>
          </a:xfrm>
        </p:spPr>
        <p:txBody>
          <a:bodyPr/>
          <a:lstStyle/>
          <a:p>
            <a:r>
              <a:rPr lang="ru-RU" dirty="0" err="1" smtClean="0"/>
              <a:t>ваучерная</a:t>
            </a:r>
            <a:r>
              <a:rPr lang="ru-RU" dirty="0" smtClean="0"/>
              <a:t> приватизация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России в 1992—1994 годы ваучером называли приватизационный чек, выдаваемый населению, который подлежал обмену на активы приватизируемых предприятий в рамках программы т. н. </a:t>
            </a:r>
            <a:r>
              <a:rPr lang="ru-RU" dirty="0" err="1" smtClean="0"/>
              <a:t>ваучерной</a:t>
            </a:r>
            <a:r>
              <a:rPr lang="ru-RU" dirty="0" smtClean="0"/>
              <a:t> приватизации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000240"/>
            <a:ext cx="4429156" cy="326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71546"/>
            <a:ext cx="7977190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Приватизация в России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Приватизация в России часто подвергается резкой критике. Утверждается, что новые обладатели собственности получили её не по заслугам, а за счёт личных связей и неформальных отношений  с первыми лицами государства и их родственниками. С приватизацией связывают появление в России олигархов , слишком сильное и несправедливое экономическое расслоение населения России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приватизации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Значительная часть населения России воспринимает приватизацию 90-х как аморальную, преступную. В народе даже её стали называть «</a:t>
            </a:r>
            <a:r>
              <a:rPr lang="ru-RU" dirty="0" err="1"/>
              <a:t>прихватизация</a:t>
            </a:r>
            <a:r>
              <a:rPr lang="ru-RU" dirty="0"/>
              <a:t>».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62328" y="1770063"/>
            <a:ext cx="402622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174</TotalTime>
  <Words>418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Россия при правлении Б.Н.Ельцина.  </vt:lpstr>
      <vt:lpstr>Б. Н. Ельцин</vt:lpstr>
      <vt:lpstr>Б. Н. Ельцин- президент России</vt:lpstr>
      <vt:lpstr>Б. Н. Ельцин- президент России</vt:lpstr>
      <vt:lpstr>Приватизация в России </vt:lpstr>
      <vt:lpstr>ваучерная приватизация</vt:lpstr>
      <vt:lpstr>Слайд 7</vt:lpstr>
      <vt:lpstr>Приватизация в России </vt:lpstr>
      <vt:lpstr>Оценка приватизации</vt:lpstr>
      <vt:lpstr>Расстрел «Белого Дома»</vt:lpstr>
      <vt:lpstr>Расстрел «Белого Дома»</vt:lpstr>
      <vt:lpstr>Расстрел «Белого Дома»</vt:lpstr>
      <vt:lpstr>Слайд 13</vt:lpstr>
      <vt:lpstr>Конституция</vt:lpstr>
      <vt:lpstr>Государственные символы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при правление Б.Ельцина.1991- 2000г</dc:title>
  <dc:creator>User</dc:creator>
  <cp:lastModifiedBy>Елена</cp:lastModifiedBy>
  <cp:revision>12</cp:revision>
  <dcterms:created xsi:type="dcterms:W3CDTF">2012-12-04T08:45:35Z</dcterms:created>
  <dcterms:modified xsi:type="dcterms:W3CDTF">2020-05-15T16:29:16Z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1123042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