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8" r:id="rId7"/>
    <p:sldId id="259" r:id="rId8"/>
    <p:sldId id="269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Международные отношения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448872" cy="175260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Атланта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Тройственный союз.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724128" cy="162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Стоит помнить, что, хотя образование союза и смягчило противоречия между Россией с одной стороны, а так же Англией и Францией с другой, но не устранило их окончательно.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400506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Периодически обострялись противоречия на Среднем Востоке с Англией и на Балканах с Францией. Тройственный союз и Антанта представляли две мощнейшие противоборствующие силы.</a:t>
            </a:r>
            <a:endParaRPr lang="ru-RU" sz="2400" dirty="0"/>
          </a:p>
        </p:txBody>
      </p:sp>
      <p:pic>
        <p:nvPicPr>
          <p:cNvPr id="21506" name="Picture 2" descr="http://days.pravoslavie.ru/Images/ib1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892" y="0"/>
            <a:ext cx="3406620" cy="4077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://wwi.hut2.ru/king/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9739"/>
            <a:ext cx="3275856" cy="5268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4320480" cy="583264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начале ХХ века четко обозначились 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противоречия между европейскими государствами.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'Столетие мира'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заканчивалось. Стремление Германии к завоеванию жизненного пространства проявлялось уже тогда, что и привело к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Первой мировой войне.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http://reallystory.com/files/z/dc10b1d0429541a1a2a67da4b38e6e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84984"/>
            <a:ext cx="4457700" cy="3143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://ic.pics.livejournal.com/nagolovu_voenny/52535377/36467/36467_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520" y="122396"/>
            <a:ext cx="4211960" cy="3018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ile:Triple Allianc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5408" y="3068960"/>
            <a:ext cx="5328592" cy="362826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2132856"/>
          </a:xfrm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 мая 1882 года Германия, Австро-Венгрия и Италия подписали секретный договор о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Тройственном союзе.</a:t>
            </a:r>
            <a:r>
              <a:rPr lang="ru-RU" sz="5400" dirty="0" smtClean="0"/>
              <a:t>. 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008" y="1988840"/>
            <a:ext cx="3707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Они взяли обязательства (сроком на 5 лет) не принимать участия ни в каких союзах или соглашениях, направленных против одной из этих стран, консультироваться по вопросам политического и экономического характера и оказывать взаимную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поддержку.</a:t>
            </a:r>
            <a:r>
              <a:rPr lang="ru-RU" dirty="0" err="1" smtClean="0"/>
              <a:t>поддержку</a:t>
            </a:r>
            <a:endParaRPr lang="ru-RU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Файл:Тире-Боне. Друзья мира (Тройственный союз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7409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300192" y="3429000"/>
            <a:ext cx="2483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Французская карикатура: Германия, Австро-Венгрия и Италия курят на бочке с порохом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В противовес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Тройственному союзу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был создан блок, известный, как Антанта.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2" name="Picture 2" descr="http://wiki.ru/upload/iblock/cbf/cbf76e455fb7a09e948be8adea88cd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297731" cy="2564904"/>
          </a:xfrm>
          <a:prstGeom prst="rect">
            <a:avLst/>
          </a:prstGeom>
          <a:noFill/>
        </p:spPr>
      </p:pic>
      <p:pic>
        <p:nvPicPr>
          <p:cNvPr id="20484" name="Picture 4" descr="http://www.diletant.ru/upload/medialibrary/0ed/0ed92c95e61a62b49c7ba47b1233a2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170503"/>
            <a:ext cx="7380312" cy="46874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hrono.ru/proekty/ostu/ww1_191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9573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300192" cy="1484784"/>
          </a:xfrm>
          <a:effectLst>
            <a:softEdge rad="1270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Создание Антанты представляло собой </a:t>
            </a:r>
            <a:r>
              <a:rPr lang="ru-RU" sz="2800" i="1" u="sn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антигерманский</a:t>
            </a:r>
            <a:r>
              <a:rPr lang="ru-RU" sz="28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союз западноевропейских государств.</a:t>
            </a:r>
            <a:endParaRPr lang="ru-RU" sz="2800" i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188640"/>
            <a:ext cx="4752528" cy="5257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Антанта (фр. </a:t>
            </a:r>
            <a:r>
              <a:rPr lang="ru-RU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entente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 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согласие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—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военно-политический блок 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России, Англии и           Франции, создан в качестве противовеса                                </a:t>
            </a:r>
            <a:r>
              <a:rPr lang="ru-RU" sz="5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«Тройственному союзу»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A-Entente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); сложился в основном в 1904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—1907 годах и завершил размежевание великих держав накануне Первой мировой войны. 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 descr="File:Triple Ente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391" y="0"/>
            <a:ext cx="507060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ile:UncleSamshakinghandswithruss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"/>
            <a:ext cx="507605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upload.wikimedia.org/wikipedia/commons/thumb/c/c6/Ferdinand_of_Bulgaria.jpg/170px-Ferdinand_of_Bulgar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7"/>
            <a:ext cx="2868094" cy="443711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96" y="144015"/>
            <a:ext cx="4176464" cy="2708921"/>
          </a:xfrm>
        </p:spPr>
        <p:txBody>
          <a:bodyPr>
            <a:prstTxWarp prst="textWave1">
              <a:avLst>
                <a:gd name="adj1" fmla="val 1595"/>
                <a:gd name="adj2" fmla="val 2126"/>
              </a:avLst>
            </a:prstTxWarp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Тройственный союз неоднократно предпринимал попытки ослабить Антанту, используя в частности противоречия Англии и России в Иране.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789040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войны России на Балканах (1912 – 1913 гг.)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укрепили союзнические отношения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между странами Антанты.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http://topwar.ru/uploads/posts/2012-12/1354846918_New20Bitmap20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1993" y="0"/>
            <a:ext cx="4812007" cy="3284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209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Международные отношения . </vt:lpstr>
      <vt:lpstr>Слайд 2</vt:lpstr>
      <vt:lpstr>Слайд 3</vt:lpstr>
      <vt:lpstr>Слайд 4</vt:lpstr>
      <vt:lpstr> В противовес Тройственному союзу был создан блок, известный, как Антанта.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Международные отношения начала XX века.</dc:title>
  <dc:creator>Михаил Терентьев</dc:creator>
  <cp:lastModifiedBy>Елена</cp:lastModifiedBy>
  <cp:revision>6</cp:revision>
  <dcterms:created xsi:type="dcterms:W3CDTF">2013-12-13T12:17:32Z</dcterms:created>
  <dcterms:modified xsi:type="dcterms:W3CDTF">2020-04-28T23:28:26Z</dcterms:modified>
</cp:coreProperties>
</file>