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  <p:sldMasterId id="2147483665" r:id="rId2"/>
    <p:sldMasterId id="2147483666" r:id="rId3"/>
    <p:sldMasterId id="2147483667" r:id="rId4"/>
  </p:sldMasterIdLst>
  <p:notesMasterIdLst>
    <p:notesMasterId r:id="rId17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5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sz="2400" b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20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2"/>
          </p:nvPr>
        </p:nvSpPr>
        <p:spPr>
          <a:xfrm>
            <a:off x="609599" y="2737246"/>
            <a:ext cx="3090672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3"/>
          </p:nvPr>
        </p:nvSpPr>
        <p:spPr>
          <a:xfrm>
            <a:off x="3866640" y="2160983"/>
            <a:ext cx="3090672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sz="2400" b="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20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1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body" idx="4"/>
          </p:nvPr>
        </p:nvSpPr>
        <p:spPr>
          <a:xfrm>
            <a:off x="3866640" y="2737246"/>
            <a:ext cx="3090672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09600" y="2160589"/>
            <a:ext cx="3088109" cy="3880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body" idx="2"/>
          </p:nvPr>
        </p:nvSpPr>
        <p:spPr>
          <a:xfrm>
            <a:off x="3869204" y="2160590"/>
            <a:ext cx="308811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sz="2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Цитата с подписью">
  <p:cSld name="Цитата с подписью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1101074" y="3632200"/>
            <a:ext cx="5419804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2"/>
          </p:nvPr>
        </p:nvSpPr>
        <p:spPr>
          <a:xfrm>
            <a:off x="609598" y="4470400"/>
            <a:ext cx="6347715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Цитата карточки имени">
  <p:cSld name="Цитата карточки имени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09597" y="4013200"/>
            <a:ext cx="6347716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sz="24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body" idx="2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 rot="5400000">
            <a:off x="3840993" y="2745919"/>
            <a:ext cx="5251451" cy="978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 rot="5400000">
            <a:off x="581386" y="637812"/>
            <a:ext cx="5251451" cy="519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 rot="5400000">
            <a:off x="1843087" y="927099"/>
            <a:ext cx="3881437" cy="634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стина или ложь">
  <p:cSld name="Истина или ложь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09597" y="4013200"/>
            <a:ext cx="6347716" cy="514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None/>
              <a:defRPr sz="240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очка имени">
  <p:cSld name="Карточка имени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одпись">
  <p:cSld name="Заголовок и подпись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idx="2"/>
          </p:nvPr>
        </p:nvSpPr>
        <p:spPr>
          <a:xfrm>
            <a:off x="609599" y="609600"/>
            <a:ext cx="6347714" cy="3845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None/>
              <a:defRPr sz="16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09599" y="5367338"/>
            <a:ext cx="6347714" cy="67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  <a:defRPr sz="10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571275" y="514925"/>
            <a:ext cx="3386037" cy="552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2"/>
          </p:nvPr>
        </p:nvSpPr>
        <p:spPr>
          <a:xfrm>
            <a:off x="609599" y="2777069"/>
            <a:ext cx="2790182" cy="258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None/>
              <a:defRPr sz="1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40"/>
              <a:buFont typeface="Noto Sans Symbols"/>
              <a:buNone/>
              <a:defRPr sz="10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None/>
              <a:defRPr sz="9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Noto Sans Symbols"/>
              <a:buNone/>
              <a:defRPr sz="75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hape 6"/>
          <p:cNvGrpSpPr/>
          <p:nvPr/>
        </p:nvGrpSpPr>
        <p:grpSpPr>
          <a:xfrm>
            <a:off x="-7937" y="-7937"/>
            <a:ext cx="9169400" cy="6873875"/>
            <a:chOff x="0" y="0"/>
            <a:chExt cx="2147483647" cy="2147483647"/>
          </a:xfrm>
        </p:grpSpPr>
        <p:cxnSp>
          <p:nvCxnSpPr>
            <p:cNvPr id="7" name="Shape 7"/>
            <p:cNvCxnSpPr/>
            <p:nvPr/>
          </p:nvCxnSpPr>
          <p:spPr>
            <a:xfrm rot="10800000" flipH="1">
              <a:off x="1203498072" y="1306840372"/>
              <a:ext cx="942126622" cy="838163161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" name="Shape 8"/>
            <p:cNvCxnSpPr/>
            <p:nvPr/>
          </p:nvCxnSpPr>
          <p:spPr>
            <a:xfrm>
              <a:off x="1651138341" y="2479859"/>
              <a:ext cx="285538075" cy="2142523850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9" name="Shape 9"/>
            <p:cNvSpPr/>
            <p:nvPr/>
          </p:nvSpPr>
          <p:spPr>
            <a:xfrm>
              <a:off x="1615817854" y="2479859"/>
              <a:ext cx="531665792" cy="2145003787"/>
            </a:xfrm>
            <a:custGeom>
              <a:avLst/>
              <a:gdLst/>
              <a:ahLst/>
              <a:cxnLst/>
              <a:rect l="0" t="0" r="0" b="0"/>
              <a:pathLst>
                <a:path w="2269442" h="6866466" extrusionOk="0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Shape 10"/>
            <p:cNvSpPr/>
            <p:nvPr/>
          </p:nvSpPr>
          <p:spPr>
            <a:xfrm>
              <a:off x="1689433219" y="0"/>
              <a:ext cx="456191502" cy="2145003713"/>
            </a:xfrm>
            <a:custGeom>
              <a:avLst/>
              <a:gdLst/>
              <a:ahLst/>
              <a:cxnLst/>
              <a:rect l="0" t="0" r="0" b="0"/>
              <a:pathLst>
                <a:path w="1948147" h="6866467" extrusionOk="0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1"/>
            <p:cNvSpPr/>
            <p:nvPr/>
          </p:nvSpPr>
          <p:spPr>
            <a:xfrm>
              <a:off x="1556702462" y="1226991904"/>
              <a:ext cx="588550267" cy="918011888"/>
            </a:xfrm>
            <a:custGeom>
              <a:avLst/>
              <a:gdLst/>
              <a:ahLst/>
              <a:cxnLst/>
              <a:rect l="0" t="0" r="0" b="0"/>
              <a:pathLst>
                <a:path w="3259667" h="3810000" extrusionOk="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Shape 12"/>
            <p:cNvSpPr/>
            <p:nvPr/>
          </p:nvSpPr>
          <p:spPr>
            <a:xfrm>
              <a:off x="1643702300" y="0"/>
              <a:ext cx="501922159" cy="2145003713"/>
            </a:xfrm>
            <a:custGeom>
              <a:avLst/>
              <a:gdLst/>
              <a:ahLst/>
              <a:cxnLst/>
              <a:rect l="0" t="0" r="0" b="0"/>
              <a:pathLst>
                <a:path w="2853267" h="6866467" extrusionOk="0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Shape 13"/>
            <p:cNvSpPr/>
            <p:nvPr/>
          </p:nvSpPr>
          <p:spPr>
            <a:xfrm>
              <a:off x="1944855701" y="0"/>
              <a:ext cx="200768967" cy="2145003713"/>
            </a:xfrm>
            <a:custGeom>
              <a:avLst/>
              <a:gdLst/>
              <a:ahLst/>
              <a:cxnLst/>
              <a:rect l="0" t="0" r="0" b="0"/>
              <a:pathLst>
                <a:path w="1286933" h="6866467" extrusionOk="0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C0E474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14"/>
            <p:cNvSpPr/>
            <p:nvPr/>
          </p:nvSpPr>
          <p:spPr>
            <a:xfrm>
              <a:off x="1893547987" y="0"/>
              <a:ext cx="249845748" cy="2145003713"/>
            </a:xfrm>
            <a:custGeom>
              <a:avLst/>
              <a:gdLst/>
              <a:ahLst/>
              <a:cxnLst/>
              <a:rect l="0" t="0" r="0" b="0"/>
              <a:pathLst>
                <a:path w="1270244" h="6866467" extrusionOk="0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Shape 15"/>
            <p:cNvSpPr/>
            <p:nvPr/>
          </p:nvSpPr>
          <p:spPr>
            <a:xfrm>
              <a:off x="1889458566" y="1531508028"/>
              <a:ext cx="256537980" cy="613495812"/>
            </a:xfrm>
            <a:custGeom>
              <a:avLst/>
              <a:gdLst/>
              <a:ahLst/>
              <a:cxnLst/>
              <a:rect l="0" t="0" r="0" b="0"/>
              <a:pathLst>
                <a:path w="1820333" h="3268133" extrusionOk="0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7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0"/>
              <a:ext cx="202256307" cy="1779981250"/>
            </a:xfrm>
            <a:custGeom>
              <a:avLst/>
              <a:gdLst/>
              <a:ahLst/>
              <a:cxnLst/>
              <a:rect l="0" t="0" r="0" b="0"/>
              <a:pathLst>
                <a:path w="863600" h="5698067" extrusionOk="0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6C911D">
                <a:alpha val="84705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hape 29"/>
          <p:cNvGrpSpPr/>
          <p:nvPr/>
        </p:nvGrpSpPr>
        <p:grpSpPr>
          <a:xfrm>
            <a:off x="-7937" y="-7937"/>
            <a:ext cx="9169400" cy="6873875"/>
            <a:chOff x="0" y="0"/>
            <a:chExt cx="2147483647" cy="2147483647"/>
          </a:xfrm>
        </p:grpSpPr>
        <p:cxnSp>
          <p:nvCxnSpPr>
            <p:cNvPr id="30" name="Shape 30"/>
            <p:cNvCxnSpPr/>
            <p:nvPr/>
          </p:nvCxnSpPr>
          <p:spPr>
            <a:xfrm rot="10800000" flipH="1">
              <a:off x="1203497939" y="1306840366"/>
              <a:ext cx="942126519" cy="838163157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1" name="Shape 31"/>
            <p:cNvCxnSpPr/>
            <p:nvPr/>
          </p:nvCxnSpPr>
          <p:spPr>
            <a:xfrm>
              <a:off x="1651138395" y="2479859"/>
              <a:ext cx="285538043" cy="2142523840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32" name="Shape 32"/>
            <p:cNvSpPr/>
            <p:nvPr/>
          </p:nvSpPr>
          <p:spPr>
            <a:xfrm>
              <a:off x="0" y="1256253272"/>
              <a:ext cx="107076940" cy="891230374"/>
            </a:xfrm>
            <a:custGeom>
              <a:avLst/>
              <a:gdLst/>
              <a:ahLst/>
              <a:cxnLst/>
              <a:rect l="0" t="0" r="0" b="0"/>
              <a:pathLst>
                <a:path w="457200" h="2853267" extrusionOk="0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Shape 33"/>
            <p:cNvSpPr/>
            <p:nvPr/>
          </p:nvSpPr>
          <p:spPr>
            <a:xfrm>
              <a:off x="1615817912" y="2479859"/>
              <a:ext cx="531665734" cy="2145003777"/>
            </a:xfrm>
            <a:custGeom>
              <a:avLst/>
              <a:gdLst/>
              <a:ahLst/>
              <a:cxnLst/>
              <a:rect l="0" t="0" r="0" b="0"/>
              <a:pathLst>
                <a:path w="2269442" h="6866466" extrusionOk="0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Shape 34"/>
            <p:cNvSpPr/>
            <p:nvPr/>
          </p:nvSpPr>
          <p:spPr>
            <a:xfrm>
              <a:off x="1689433269" y="0"/>
              <a:ext cx="456191453" cy="2145003703"/>
            </a:xfrm>
            <a:custGeom>
              <a:avLst/>
              <a:gdLst/>
              <a:ahLst/>
              <a:cxnLst/>
              <a:rect l="0" t="0" r="0" b="0"/>
              <a:pathLst>
                <a:path w="1948147" h="6866467" extrusionOk="0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Shape 35"/>
            <p:cNvSpPr/>
            <p:nvPr/>
          </p:nvSpPr>
          <p:spPr>
            <a:xfrm>
              <a:off x="1556702526" y="1226991898"/>
              <a:ext cx="588550432" cy="918011884"/>
            </a:xfrm>
            <a:custGeom>
              <a:avLst/>
              <a:gdLst/>
              <a:ahLst/>
              <a:cxnLst/>
              <a:rect l="0" t="0" r="0" b="0"/>
              <a:pathLst>
                <a:path w="3259667" h="3810000" extrusionOk="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Shape 36"/>
            <p:cNvSpPr/>
            <p:nvPr/>
          </p:nvSpPr>
          <p:spPr>
            <a:xfrm>
              <a:off x="1643702354" y="0"/>
              <a:ext cx="501922104" cy="2145003703"/>
            </a:xfrm>
            <a:custGeom>
              <a:avLst/>
              <a:gdLst/>
              <a:ahLst/>
              <a:cxnLst/>
              <a:rect l="0" t="0" r="0" b="0"/>
              <a:pathLst>
                <a:path w="2853267" h="6866467" extrusionOk="0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Shape 37"/>
            <p:cNvSpPr/>
            <p:nvPr/>
          </p:nvSpPr>
          <p:spPr>
            <a:xfrm>
              <a:off x="1944855723" y="0"/>
              <a:ext cx="200768945" cy="2145003703"/>
            </a:xfrm>
            <a:custGeom>
              <a:avLst/>
              <a:gdLst/>
              <a:ahLst/>
              <a:cxnLst/>
              <a:rect l="0" t="0" r="0" b="0"/>
              <a:pathLst>
                <a:path w="1286933" h="6866467" extrusionOk="0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C0E474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Shape 38"/>
            <p:cNvSpPr/>
            <p:nvPr/>
          </p:nvSpPr>
          <p:spPr>
            <a:xfrm>
              <a:off x="1893548014" y="0"/>
              <a:ext cx="249845721" cy="2145003703"/>
            </a:xfrm>
            <a:custGeom>
              <a:avLst/>
              <a:gdLst/>
              <a:ahLst/>
              <a:cxnLst/>
              <a:rect l="0" t="0" r="0" b="0"/>
              <a:pathLst>
                <a:path w="1270244" h="6866467" extrusionOk="0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Shape 39"/>
            <p:cNvSpPr/>
            <p:nvPr/>
          </p:nvSpPr>
          <p:spPr>
            <a:xfrm>
              <a:off x="1889458358" y="1531508021"/>
              <a:ext cx="256537952" cy="613495809"/>
            </a:xfrm>
            <a:custGeom>
              <a:avLst/>
              <a:gdLst/>
              <a:ahLst/>
              <a:cxnLst/>
              <a:rect l="0" t="0" r="0" b="0"/>
              <a:pathLst>
                <a:path w="1820333" h="3268133" extrusionOk="0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7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Shape 128"/>
          <p:cNvGrpSpPr/>
          <p:nvPr/>
        </p:nvGrpSpPr>
        <p:grpSpPr>
          <a:xfrm>
            <a:off x="-7937" y="-7937"/>
            <a:ext cx="9169400" cy="6873875"/>
            <a:chOff x="0" y="0"/>
            <a:chExt cx="2147483647" cy="2147483647"/>
          </a:xfrm>
        </p:grpSpPr>
        <p:cxnSp>
          <p:nvCxnSpPr>
            <p:cNvPr id="129" name="Shape 129"/>
            <p:cNvCxnSpPr/>
            <p:nvPr/>
          </p:nvCxnSpPr>
          <p:spPr>
            <a:xfrm rot="10800000" flipH="1">
              <a:off x="1203497939" y="1306840366"/>
              <a:ext cx="942126519" cy="838163157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30" name="Shape 130"/>
            <p:cNvCxnSpPr/>
            <p:nvPr/>
          </p:nvCxnSpPr>
          <p:spPr>
            <a:xfrm>
              <a:off x="1651138395" y="2479859"/>
              <a:ext cx="285538043" cy="2142523840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31" name="Shape 131"/>
            <p:cNvSpPr/>
            <p:nvPr/>
          </p:nvSpPr>
          <p:spPr>
            <a:xfrm>
              <a:off x="0" y="1256253272"/>
              <a:ext cx="107076940" cy="891230374"/>
            </a:xfrm>
            <a:custGeom>
              <a:avLst/>
              <a:gdLst/>
              <a:ahLst/>
              <a:cxnLst/>
              <a:rect l="0" t="0" r="0" b="0"/>
              <a:pathLst>
                <a:path w="457200" h="2853267" extrusionOk="0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Shape 132"/>
            <p:cNvSpPr/>
            <p:nvPr/>
          </p:nvSpPr>
          <p:spPr>
            <a:xfrm>
              <a:off x="1615817912" y="2479859"/>
              <a:ext cx="531665734" cy="2145003777"/>
            </a:xfrm>
            <a:custGeom>
              <a:avLst/>
              <a:gdLst/>
              <a:ahLst/>
              <a:cxnLst/>
              <a:rect l="0" t="0" r="0" b="0"/>
              <a:pathLst>
                <a:path w="2269442" h="6866466" extrusionOk="0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Shape 133"/>
            <p:cNvSpPr/>
            <p:nvPr/>
          </p:nvSpPr>
          <p:spPr>
            <a:xfrm>
              <a:off x="1689433269" y="0"/>
              <a:ext cx="456191453" cy="2145003703"/>
            </a:xfrm>
            <a:custGeom>
              <a:avLst/>
              <a:gdLst/>
              <a:ahLst/>
              <a:cxnLst/>
              <a:rect l="0" t="0" r="0" b="0"/>
              <a:pathLst>
                <a:path w="1948147" h="6866467" extrusionOk="0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Shape 134"/>
            <p:cNvSpPr/>
            <p:nvPr/>
          </p:nvSpPr>
          <p:spPr>
            <a:xfrm>
              <a:off x="1556702526" y="1226991898"/>
              <a:ext cx="588550432" cy="918011884"/>
            </a:xfrm>
            <a:custGeom>
              <a:avLst/>
              <a:gdLst/>
              <a:ahLst/>
              <a:cxnLst/>
              <a:rect l="0" t="0" r="0" b="0"/>
              <a:pathLst>
                <a:path w="3259667" h="3810000" extrusionOk="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Shape 135"/>
            <p:cNvSpPr/>
            <p:nvPr/>
          </p:nvSpPr>
          <p:spPr>
            <a:xfrm>
              <a:off x="1643702354" y="0"/>
              <a:ext cx="501922104" cy="2145003703"/>
            </a:xfrm>
            <a:custGeom>
              <a:avLst/>
              <a:gdLst/>
              <a:ahLst/>
              <a:cxnLst/>
              <a:rect l="0" t="0" r="0" b="0"/>
              <a:pathLst>
                <a:path w="2853267" h="6866467" extrusionOk="0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Shape 136"/>
            <p:cNvSpPr/>
            <p:nvPr/>
          </p:nvSpPr>
          <p:spPr>
            <a:xfrm>
              <a:off x="1944855723" y="0"/>
              <a:ext cx="200768945" cy="2145003703"/>
            </a:xfrm>
            <a:custGeom>
              <a:avLst/>
              <a:gdLst/>
              <a:ahLst/>
              <a:cxnLst/>
              <a:rect l="0" t="0" r="0" b="0"/>
              <a:pathLst>
                <a:path w="1286933" h="6866467" extrusionOk="0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C0E474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Shape 137"/>
            <p:cNvSpPr/>
            <p:nvPr/>
          </p:nvSpPr>
          <p:spPr>
            <a:xfrm>
              <a:off x="1893548014" y="0"/>
              <a:ext cx="249845721" cy="2145003703"/>
            </a:xfrm>
            <a:custGeom>
              <a:avLst/>
              <a:gdLst/>
              <a:ahLst/>
              <a:cxnLst/>
              <a:rect l="0" t="0" r="0" b="0"/>
              <a:pathLst>
                <a:path w="1270244" h="6866467" extrusionOk="0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Shape 138"/>
            <p:cNvSpPr/>
            <p:nvPr/>
          </p:nvSpPr>
          <p:spPr>
            <a:xfrm>
              <a:off x="1889458358" y="1531508021"/>
              <a:ext cx="256537952" cy="613495809"/>
            </a:xfrm>
            <a:custGeom>
              <a:avLst/>
              <a:gdLst/>
              <a:ahLst/>
              <a:cxnLst/>
              <a:rect l="0" t="0" r="0" b="0"/>
              <a:pathLst>
                <a:path w="1820333" h="3268133" extrusionOk="0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7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9" name="Shape 139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40" name="Shape 140"/>
          <p:cNvSpPr txBox="1"/>
          <p:nvPr/>
        </p:nvSpPr>
        <p:spPr>
          <a:xfrm>
            <a:off x="6748462" y="2886075"/>
            <a:ext cx="4572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Shape 154"/>
          <p:cNvGrpSpPr/>
          <p:nvPr/>
        </p:nvGrpSpPr>
        <p:grpSpPr>
          <a:xfrm>
            <a:off x="-7937" y="-7937"/>
            <a:ext cx="9169400" cy="6873875"/>
            <a:chOff x="0" y="0"/>
            <a:chExt cx="2147483647" cy="2147483647"/>
          </a:xfrm>
        </p:grpSpPr>
        <p:cxnSp>
          <p:nvCxnSpPr>
            <p:cNvPr id="155" name="Shape 155"/>
            <p:cNvCxnSpPr/>
            <p:nvPr/>
          </p:nvCxnSpPr>
          <p:spPr>
            <a:xfrm rot="10800000" flipH="1">
              <a:off x="1203497939" y="1306840366"/>
              <a:ext cx="942126519" cy="838163157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56" name="Shape 156"/>
            <p:cNvCxnSpPr/>
            <p:nvPr/>
          </p:nvCxnSpPr>
          <p:spPr>
            <a:xfrm>
              <a:off x="1651138395" y="2479859"/>
              <a:ext cx="285538043" cy="2142523840"/>
            </a:xfrm>
            <a:prstGeom prst="straightConnector1">
              <a:avLst/>
            </a:prstGeom>
            <a:noFill/>
            <a:ln w="9525" cap="rnd" cmpd="sng">
              <a:solidFill>
                <a:srgbClr val="262626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57" name="Shape 157"/>
            <p:cNvSpPr/>
            <p:nvPr/>
          </p:nvSpPr>
          <p:spPr>
            <a:xfrm>
              <a:off x="0" y="1256253272"/>
              <a:ext cx="107076940" cy="891230374"/>
            </a:xfrm>
            <a:custGeom>
              <a:avLst/>
              <a:gdLst/>
              <a:ahLst/>
              <a:cxnLst/>
              <a:rect l="0" t="0" r="0" b="0"/>
              <a:pathLst>
                <a:path w="457200" h="2853267" extrusionOk="0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Shape 158"/>
            <p:cNvSpPr/>
            <p:nvPr/>
          </p:nvSpPr>
          <p:spPr>
            <a:xfrm>
              <a:off x="1615817912" y="2479859"/>
              <a:ext cx="531665734" cy="2145003777"/>
            </a:xfrm>
            <a:custGeom>
              <a:avLst/>
              <a:gdLst/>
              <a:ahLst/>
              <a:cxnLst/>
              <a:rect l="0" t="0" r="0" b="0"/>
              <a:pathLst>
                <a:path w="2269442" h="6866466" extrusionOk="0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Shape 159"/>
            <p:cNvSpPr/>
            <p:nvPr/>
          </p:nvSpPr>
          <p:spPr>
            <a:xfrm>
              <a:off x="1689433269" y="0"/>
              <a:ext cx="456191453" cy="2145003703"/>
            </a:xfrm>
            <a:custGeom>
              <a:avLst/>
              <a:gdLst/>
              <a:ahLst/>
              <a:cxnLst/>
              <a:rect l="0" t="0" r="0" b="0"/>
              <a:pathLst>
                <a:path w="1948147" h="6866467" extrusionOk="0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Shape 160"/>
            <p:cNvSpPr/>
            <p:nvPr/>
          </p:nvSpPr>
          <p:spPr>
            <a:xfrm>
              <a:off x="1556702526" y="1226991898"/>
              <a:ext cx="588550432" cy="918011884"/>
            </a:xfrm>
            <a:custGeom>
              <a:avLst/>
              <a:gdLst/>
              <a:ahLst/>
              <a:cxnLst/>
              <a:rect l="0" t="0" r="0" b="0"/>
              <a:pathLst>
                <a:path w="3259667" h="3810000" extrusionOk="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Shape 161"/>
            <p:cNvSpPr/>
            <p:nvPr/>
          </p:nvSpPr>
          <p:spPr>
            <a:xfrm>
              <a:off x="1643702354" y="0"/>
              <a:ext cx="501922104" cy="2145003703"/>
            </a:xfrm>
            <a:custGeom>
              <a:avLst/>
              <a:gdLst/>
              <a:ahLst/>
              <a:cxnLst/>
              <a:rect l="0" t="0" r="0" b="0"/>
              <a:pathLst>
                <a:path w="2853267" h="6866467" extrusionOk="0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Shape 162"/>
            <p:cNvSpPr/>
            <p:nvPr/>
          </p:nvSpPr>
          <p:spPr>
            <a:xfrm>
              <a:off x="1944855723" y="0"/>
              <a:ext cx="200768945" cy="2145003703"/>
            </a:xfrm>
            <a:custGeom>
              <a:avLst/>
              <a:gdLst/>
              <a:ahLst/>
              <a:cxnLst/>
              <a:rect l="0" t="0" r="0" b="0"/>
              <a:pathLst>
                <a:path w="1286933" h="6866467" extrusionOk="0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C0E474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Shape 163"/>
            <p:cNvSpPr/>
            <p:nvPr/>
          </p:nvSpPr>
          <p:spPr>
            <a:xfrm>
              <a:off x="1893548014" y="0"/>
              <a:ext cx="249845721" cy="2145003703"/>
            </a:xfrm>
            <a:custGeom>
              <a:avLst/>
              <a:gdLst/>
              <a:ahLst/>
              <a:cxnLst/>
              <a:rect l="0" t="0" r="0" b="0"/>
              <a:pathLst>
                <a:path w="1270244" h="6866467" extrusionOk="0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Shape 164"/>
            <p:cNvSpPr/>
            <p:nvPr/>
          </p:nvSpPr>
          <p:spPr>
            <a:xfrm>
              <a:off x="1889458358" y="1531508021"/>
              <a:ext cx="256537952" cy="613495809"/>
            </a:xfrm>
            <a:custGeom>
              <a:avLst/>
              <a:gdLst/>
              <a:ahLst/>
              <a:cxnLst/>
              <a:rect l="0" t="0" r="0" b="0"/>
              <a:pathLst>
                <a:path w="1820333" h="3268133" extrusionOk="0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79607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Shape 165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66" name="Shape 166"/>
          <p:cNvSpPr txBox="1"/>
          <p:nvPr/>
        </p:nvSpPr>
        <p:spPr>
          <a:xfrm>
            <a:off x="6748462" y="2886075"/>
            <a:ext cx="4572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Font typeface="Arial"/>
              <a:buNone/>
            </a:pPr>
            <a:r>
              <a:rPr lang="en-US" sz="80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▶"/>
              <a:defRPr sz="18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▶"/>
              <a:defRPr sz="16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▶"/>
              <a:defRPr sz="14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895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895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▶"/>
              <a:defRPr sz="1200" b="0" i="0" u="none" strike="noStrike" cap="non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>
            <a:off x="5405437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ftr" idx="11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sldNum" idx="12"/>
          </p:nvPr>
        </p:nvSpPr>
        <p:spPr>
          <a:xfrm>
            <a:off x="6445250" y="6042025"/>
            <a:ext cx="5127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  <a:defRPr sz="900" b="0" i="0" u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ctrTitle"/>
          </p:nvPr>
        </p:nvSpPr>
        <p:spPr>
          <a:xfrm>
            <a:off x="1130300" y="2405062"/>
            <a:ext cx="5827712" cy="164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 sz="3600" b="0" i="0" u="none" strike="noStrike" cap="none" dirty="0" err="1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Деловые</a:t>
            </a:r>
            <a:r>
              <a:rPr lang="en-US" sz="3600" b="0" i="0" u="none" strike="noStrike" cap="none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3600" b="0" i="0" u="none" strike="noStrike" cap="none" dirty="0" err="1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документы</a:t>
            </a:r>
            <a:r>
              <a:rPr lang="en-US" sz="3600" b="0" i="0" u="none" strike="noStrike" cap="none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: </a:t>
            </a:r>
            <a:r>
              <a:rPr lang="en-US" sz="3600" b="0" i="0" u="none" strike="noStrike" cap="none" dirty="0" err="1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заявление</a:t>
            </a:r>
            <a:r>
              <a:rPr lang="en-US" sz="3600" b="0" i="0" u="none" strike="noStrike" cap="none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,  </a:t>
            </a:r>
            <a:r>
              <a:rPr lang="en-US" sz="3600" b="0" i="0" u="none" strike="noStrike" cap="none" dirty="0" err="1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автобиография</a:t>
            </a:r>
            <a:r>
              <a:rPr lang="en-US" sz="3600" b="0" i="0" u="none" strike="noStrike" cap="none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.                 </a:t>
            </a:r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ubTitle" idx="1"/>
          </p:nvPr>
        </p:nvSpPr>
        <p:spPr>
          <a:xfrm>
            <a:off x="1130300" y="4051300"/>
            <a:ext cx="5827712" cy="1096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Схема автобиографии:</a:t>
            </a:r>
            <a:endParaRPr/>
          </a:p>
        </p:txBody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Заголовок 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 Автобиография.)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040"/>
              <a:buFont typeface="Noto Sans Symbols"/>
              <a:buChar char="•"/>
            </a:pP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После заголовка в виде связного текста пишутся следующие данные: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ФИО</a:t>
            </a:r>
            <a:r>
              <a:rPr lang="en-US" sz="13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(Я, Иванова Юлия Сергеевна,…)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Дата рождения</a:t>
            </a:r>
            <a:r>
              <a:rPr lang="en-US" sz="13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Родители</a:t>
            </a:r>
            <a:r>
              <a:rPr lang="en-US" sz="13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 их полное имя, чем занимаются);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Образование;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Начало трудовой деятельности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 место работы, должность,последующие перемещения);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040"/>
              <a:buFont typeface="Noto Sans Symbols"/>
              <a:buChar char="•"/>
            </a:pP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Указать ( если имеются) </a:t>
            </a: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поощрения, награждения;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Дата</a:t>
            </a:r>
            <a:r>
              <a:rPr lang="en-US" sz="13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(слева);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•"/>
            </a:pPr>
            <a:r>
              <a:rPr lang="en-US" sz="21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Подпись</a:t>
            </a:r>
            <a:r>
              <a:rPr lang="en-US" sz="13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3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 справа).</a:t>
            </a:r>
            <a:endParaRPr/>
          </a:p>
          <a:p>
            <a:pPr marL="342900" marR="0" lvl="0" indent="-27686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040"/>
              <a:buFont typeface="Noto Sans Symbols"/>
              <a:buNone/>
            </a:pPr>
            <a:endParaRPr sz="13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Домашнее задание:</a:t>
            </a:r>
            <a:endParaRPr/>
          </a:p>
        </p:txBody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▶"/>
            </a:pPr>
            <a:r>
              <a:rPr lang="en-US" sz="3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Напишите автобиографию, используя эту схему.Обратите внимание на употребление обособленных приложений в этом виде деловых бумаг.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Trebuchet MS"/>
              <a:buNone/>
            </a:pPr>
            <a:r>
              <a:rPr lang="en-US" sz="6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Итог урока:</a:t>
            </a:r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Чему учились на уроке?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Где пригодятся  эти знания?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О чём надо помнить при составлении деловых бумаг?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</a:pPr>
            <a:r>
              <a:rPr lang="en-US" sz="54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Деловые бумаги:</a:t>
            </a:r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доверенность;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расписка;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объявление;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протокол;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инструкция;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заявление;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докладная;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заявка;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автобиография;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▶"/>
            </a:pPr>
            <a:r>
              <a:rPr lang="en-US" sz="2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акт  и т.д.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Trebuchet MS"/>
              <a:buNone/>
            </a:pPr>
            <a:r>
              <a:rPr lang="en-US" sz="32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Стиль языка- это его разновидность.</a:t>
            </a:r>
            <a:r>
              <a:rPr lang="en-US" sz="32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/>
            </a:r>
            <a:br>
              <a:rPr lang="en-US" sz="32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32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Стили русского литературного языка.</a:t>
            </a:r>
            <a:endParaRPr/>
          </a:p>
        </p:txBody>
      </p:sp>
      <p:pic>
        <p:nvPicPr>
          <p:cNvPr id="202" name="Shape 20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3250" y="2139950"/>
            <a:ext cx="6357937" cy="3919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Основные черты официально-делового стиля:</a:t>
            </a:r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Char char="▶"/>
            </a:pPr>
            <a:r>
              <a:rPr lang="en-US" sz="2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точность, краткость, ясность излагаемого материала;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Char char="▶"/>
            </a:pPr>
            <a:r>
              <a:rPr lang="en-US" sz="2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стандартизованность(обилие устойчивых оборотов, использование глаголов в неопределённой форме и др.);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Char char="▶"/>
            </a:pPr>
            <a:r>
              <a:rPr lang="en-US" sz="2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стандартность расположения частей текста или реквизитов(обязательных составных частей делового письма);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Char char="▶"/>
            </a:pPr>
            <a:r>
              <a:rPr lang="en-US" sz="2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отсутствие эмоциональности;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Noto Sans Symbols"/>
              <a:buChar char="▶"/>
            </a:pPr>
            <a:r>
              <a:rPr lang="en-US" sz="2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единая внешняя форма.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Trebuchet MS"/>
              <a:buNone/>
            </a:pPr>
            <a:r>
              <a:rPr lang="en-US" sz="48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Словарная работа.</a:t>
            </a:r>
            <a:endParaRPr/>
          </a:p>
        </p:txBody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▶"/>
            </a:pPr>
            <a:r>
              <a:rPr lang="en-US" sz="3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Заявление- 1) официальное сообщение в устной или письменной форме. Сделать заявление для печати. 2) письменная просьба о чём- нибудь. Написать заявление об отпуске.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▶"/>
            </a:pPr>
            <a:r>
              <a:rPr lang="en-US" sz="30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Автобиография – описание своей жизни.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Составные части заявления:</a:t>
            </a:r>
            <a:endParaRPr/>
          </a:p>
        </p:txBody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60"/>
              <a:buFont typeface="Noto Sans Symbols"/>
              <a:buChar char="▶"/>
            </a:pPr>
            <a:r>
              <a:rPr lang="en-US" sz="1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  <a:r>
              <a:rPr lang="en-US" sz="4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.Кому</a:t>
            </a:r>
            <a:r>
              <a:rPr lang="en-US" sz="17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26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(название учреждения или должностного лица с указанием ФИО в Дат.п., а также должности).</a:t>
            </a:r>
            <a:endParaRPr/>
          </a:p>
          <a:p>
            <a:pPr marL="342900" marR="0" lvl="0" indent="-21082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80"/>
              <a:buFont typeface="Noto Sans Symbols"/>
              <a:buNone/>
            </a:pPr>
            <a:endParaRPr sz="26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80"/>
              <a:buFont typeface="Noto Sans Symbols"/>
              <a:buChar char="▶"/>
            </a:pPr>
            <a:r>
              <a:rPr lang="en-US" sz="26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r>
              <a:rPr lang="en-US" sz="44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. От кого </a:t>
            </a:r>
            <a:r>
              <a:rPr lang="en-US" sz="26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(ФИО в Род. п., а также должность и адрес.Предлог «от» желательно не употреблять.)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Составные части заявления:</a:t>
            </a:r>
            <a:endParaRPr/>
          </a:p>
        </p:txBody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Char char="▶"/>
            </a:pPr>
            <a:r>
              <a:rPr lang="en-US" sz="48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3. Заголовок </a:t>
            </a:r>
            <a:r>
              <a:rPr lang="en-US" sz="18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(заявление, доверенность, заявка, объяснительная записка, докладная и т.д.) Заголовок пишется с маленькой буквы, после него ставится точка</a:t>
            </a:r>
            <a:r>
              <a:rPr lang="en-US" sz="18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/>
          </a:p>
          <a:p>
            <a:pPr marL="342900" marR="0" lvl="0" indent="-251459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endParaRPr sz="1800" b="0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840"/>
              <a:buFont typeface="Noto Sans Symbols"/>
              <a:buChar char="▶"/>
            </a:pPr>
            <a:r>
              <a:rPr lang="en-US" sz="48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4.Текст документа </a:t>
            </a:r>
            <a:r>
              <a:rPr lang="en-US" sz="18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(просьба, объяснение, сообщение и т.д.)</a:t>
            </a:r>
            <a:endParaRPr/>
          </a:p>
          <a:p>
            <a:pPr marL="342900" marR="0" lvl="0" indent="-25145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None/>
            </a:pPr>
            <a:endParaRPr sz="18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-US" sz="40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Составные части заявления:</a:t>
            </a:r>
            <a:endParaRPr/>
          </a:p>
        </p:txBody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09600" y="2160587"/>
            <a:ext cx="6348412" cy="3881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5.Дата</a:t>
            </a:r>
            <a:r>
              <a:rPr lang="en-US" sz="17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(слева)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6. Подпись </a:t>
            </a:r>
            <a:r>
              <a:rPr lang="en-US" sz="1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(справа)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7.Адрес</a:t>
            </a:r>
            <a:r>
              <a:rPr lang="en-US" sz="17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n-US" sz="1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(если не написан сверху после фамилии).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960"/>
              <a:buFont typeface="Noto Sans Symbols"/>
              <a:buChar char="▶"/>
            </a:pPr>
            <a:r>
              <a:rPr lang="en-US" sz="3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8.Приложения </a:t>
            </a:r>
            <a:r>
              <a:rPr lang="en-US" sz="17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(справки, документ об образовании, автобиография). Иногда в документе подробно излагается просьба, её причины, указывается подробный список приложений.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609600" y="609600"/>
            <a:ext cx="6348412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900"/>
              <a:buFont typeface="Trebuchet MS"/>
              <a:buNone/>
            </a:pPr>
            <a:r>
              <a:rPr lang="en-US" sz="4900" b="1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Образец заявления:</a:t>
            </a:r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09600" y="1773237"/>
            <a:ext cx="6348412" cy="467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3050" marR="0" lvl="0" indent="-27305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    Руководителю театрального кружка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           «Театральный калейдоскоп»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       Киселевой Ирине Олеговне от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  ученицы 9 класса Подоговой Дарьи,                                               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  проживающей по адресу д. Семино….</a:t>
            </a:r>
            <a:endParaRPr/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                  ул. ….. Дом…..</a:t>
            </a:r>
            <a:endParaRPr/>
          </a:p>
          <a:p>
            <a:pPr marL="273050" marR="0" lvl="0" indent="-21209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</a:pPr>
            <a:endParaRPr sz="12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заявление.</a:t>
            </a:r>
            <a:endParaRPr/>
          </a:p>
          <a:p>
            <a:pPr marL="273050" marR="0" lvl="0" indent="-21209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</a:pPr>
            <a:endParaRPr sz="12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Прошу  принять меня в кружок «Театральный калейдоскоп»  с 1.09.2017 года.</a:t>
            </a:r>
            <a:endParaRPr/>
          </a:p>
          <a:p>
            <a:pPr marL="273050" marR="0" lvl="0" indent="-21209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</a:pPr>
            <a:endParaRPr sz="1200" b="1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•"/>
            </a:pPr>
            <a:r>
              <a:rPr lang="en-US" sz="1200" b="1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1.09. 2017г.                                    Подогова .</a:t>
            </a:r>
            <a:endParaRPr/>
          </a:p>
          <a:p>
            <a:pPr marL="273050" marR="0" lvl="0" indent="-2222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</a:pPr>
            <a:endParaRPr sz="1000" b="0" i="0" u="non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273050" marR="0" lvl="0" indent="-27305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None/>
            </a:pPr>
            <a:r>
              <a:rPr lang="en-US" sz="1000" b="0" i="0" u="non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Грань">
  <a:themeElements>
    <a:clrScheme name="Грань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Грань">
  <a:themeElements>
    <a:clrScheme name="Грань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рань">
  <a:themeElements>
    <a:clrScheme name="Грань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PresentationFormat>Экран (4:3)</PresentationFormat>
  <Paragraphs>67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1_Грань</vt:lpstr>
      <vt:lpstr>Грань</vt:lpstr>
      <vt:lpstr>2_Грань</vt:lpstr>
      <vt:lpstr>3_Грань</vt:lpstr>
      <vt:lpstr>Деловые документы: заявление,  автобиография.                 </vt:lpstr>
      <vt:lpstr>Деловые бумаги:</vt:lpstr>
      <vt:lpstr>Стиль языка- это его разновидность. Стили русского литературного языка.</vt:lpstr>
      <vt:lpstr>Основные черты официально-делового стиля:</vt:lpstr>
      <vt:lpstr>Словарная работа.</vt:lpstr>
      <vt:lpstr>Составные части заявления:</vt:lpstr>
      <vt:lpstr>Составные части заявления:</vt:lpstr>
      <vt:lpstr>Составные части заявления:</vt:lpstr>
      <vt:lpstr>Образец заявления:</vt:lpstr>
      <vt:lpstr>Схема автобиографии:</vt:lpstr>
      <vt:lpstr>Домашнее задание:</vt:lpstr>
      <vt:lpstr>Итог урока: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Деловые документы: заявление,  автобиография.                 </dc:title>
  <dc:creator>ReAl</dc:creator>
  <cp:lastModifiedBy>Наташа</cp:lastModifiedBy>
  <cp:revision>1</cp:revision>
  <dcterms:modified xsi:type="dcterms:W3CDTF">2020-05-12T11:16:14Z</dcterms:modified>
</cp:coreProperties>
</file>