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9" r:id="rId2"/>
    <p:sldId id="278" r:id="rId3"/>
    <p:sldId id="279" r:id="rId4"/>
    <p:sldId id="280" r:id="rId5"/>
    <p:sldId id="281" r:id="rId6"/>
    <p:sldId id="282" r:id="rId7"/>
    <p:sldId id="283" r:id="rId8"/>
    <p:sldId id="290" r:id="rId9"/>
    <p:sldId id="284" r:id="rId10"/>
    <p:sldId id="285" r:id="rId11"/>
    <p:sldId id="287" r:id="rId12"/>
    <p:sldId id="28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984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L:\&#1064;&#1054;&#1055;&#1045;&#1053;\&#1048;._&#1041;&#1080;&#1088;&#1077;&#1090;%20&#1055;&#1086;&#1083;&#1086;&#1085;&#1077;&#1079;%20&#1089;&#1086;&#1083;&#1100;-&#1084;&#1080;&#1085;&#1086;&#1088;.mp3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15332" r="15440" b="8264"/>
          <a:stretch/>
        </p:blipFill>
        <p:spPr bwMode="auto">
          <a:xfrm>
            <a:off x="0" y="260339"/>
            <a:ext cx="9144000" cy="65976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511228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rederik-SHopen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00959">
            <a:off x="4131973" y="581674"/>
            <a:ext cx="3958058" cy="59370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71472" y="1785938"/>
            <a:ext cx="3357586" cy="2928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3600" b="1" i="1" dirty="0" err="1"/>
              <a:t>Похоронен</a:t>
            </a:r>
            <a:r>
              <a:rPr lang="uk-UA" sz="3600" b="1" i="1" dirty="0"/>
              <a:t> Шопен в </a:t>
            </a:r>
            <a:r>
              <a:rPr lang="uk-UA" sz="3600" b="1" i="1" dirty="0" err="1"/>
              <a:t>Париже</a:t>
            </a:r>
            <a:r>
              <a:rPr lang="uk-UA" sz="3600" b="1" i="1" dirty="0"/>
              <a:t> на </a:t>
            </a:r>
            <a:r>
              <a:rPr lang="uk-UA" sz="3600" b="1" i="1" dirty="0" err="1"/>
              <a:t>кладбище</a:t>
            </a:r>
            <a:r>
              <a:rPr lang="uk-UA" sz="3600" b="1" i="1" dirty="0"/>
              <a:t> Пер </a:t>
            </a:r>
            <a:r>
              <a:rPr lang="uk-UA" sz="3600" b="1" i="1" dirty="0" err="1"/>
              <a:t>Ляшез</a:t>
            </a:r>
            <a:endParaRPr lang="uk-UA" sz="3600" b="1" i="1" dirty="0"/>
          </a:p>
        </p:txBody>
      </p:sp>
    </p:spTree>
  </p:cSld>
  <p:clrMapOvr>
    <a:masterClrMapping/>
  </p:clrMapOvr>
  <p:transition spd="med"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500034" y="188913"/>
            <a:ext cx="3786213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«Мое сердце там, где моя Родина» </a:t>
            </a:r>
            <a:r>
              <a:rPr lang="ru-RU" sz="4000" b="1" dirty="0">
                <a:solidFill>
                  <a:srgbClr val="FFFF66"/>
                </a:solidFill>
              </a:rPr>
              <a:t/>
            </a:r>
            <a:br>
              <a:rPr lang="ru-RU" sz="4000" b="1" dirty="0">
                <a:solidFill>
                  <a:srgbClr val="FFFF66"/>
                </a:solidFill>
              </a:rPr>
            </a:br>
            <a:r>
              <a:rPr lang="ru-RU" sz="4000" dirty="0"/>
              <a:t>(</a:t>
            </a:r>
            <a:r>
              <a:rPr lang="ru-RU" sz="3600" dirty="0"/>
              <a:t>надпись на мемориальной доске в Варшаве, где хранится сердце Шопена)</a:t>
            </a:r>
          </a:p>
          <a:p>
            <a:pPr algn="ctr"/>
            <a:endParaRPr lang="uk-UA" sz="4000" dirty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0"/>
            <a:ext cx="4584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5" descr="49444136_106585_rose_on_piano_by_yhdenenkelinunelma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3286125"/>
            <a:ext cx="5072063" cy="321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hopin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057642" y="9502"/>
            <a:ext cx="5080586" cy="4951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260350"/>
            <a:ext cx="4572000" cy="2528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200" i="1">
                <a:effectLst>
                  <a:outerShdw blurRad="38100" dist="38100" dir="2700000" algn="tl">
                    <a:srgbClr val="C0C0C0"/>
                  </a:outerShdw>
                </a:effectLst>
              </a:rPr>
              <a:t>Музыка не имеет Отечества;</a:t>
            </a:r>
          </a:p>
          <a:p>
            <a:pPr>
              <a:defRPr/>
            </a:pPr>
            <a:r>
              <a:rPr lang="ru-RU" sz="3200" i="1">
                <a:effectLst>
                  <a:outerShdw blurRad="38100" dist="38100" dir="2700000" algn="tl">
                    <a:srgbClr val="C0C0C0"/>
                  </a:outerShdw>
                </a:effectLst>
              </a:rPr>
              <a:t>Отечество её- вся Вселенная.</a:t>
            </a:r>
          </a:p>
          <a:p>
            <a:pPr>
              <a:defRPr/>
            </a:pPr>
            <a:r>
              <a:rPr lang="ru-RU" sz="3200" i="1">
                <a:effectLst>
                  <a:outerShdw blurRad="38100" dist="38100" dir="2700000" algn="tl">
                    <a:srgbClr val="C0C0C0"/>
                  </a:outerShdw>
                </a:effectLst>
              </a:rPr>
              <a:t> 		Ф. Шопен</a:t>
            </a:r>
          </a:p>
        </p:txBody>
      </p:sp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28596" y="1785926"/>
            <a:ext cx="442915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3600" b="1" i="1" dirty="0" err="1"/>
              <a:t>Родился</a:t>
            </a:r>
            <a:r>
              <a:rPr lang="uk-UA" sz="3600" b="1" i="1" dirty="0"/>
              <a:t> </a:t>
            </a:r>
          </a:p>
          <a:p>
            <a:pPr algn="ctr"/>
            <a:r>
              <a:rPr lang="uk-UA" sz="3600" b="1" i="1" dirty="0"/>
              <a:t>1 </a:t>
            </a:r>
            <a:r>
              <a:rPr lang="uk-UA" sz="3600" b="1" i="1" dirty="0" err="1"/>
              <a:t>марта</a:t>
            </a:r>
            <a:r>
              <a:rPr lang="uk-UA" sz="3600" b="1" i="1" dirty="0"/>
              <a:t> 1810 г. в м. </a:t>
            </a:r>
            <a:r>
              <a:rPr lang="uk-UA" sz="3600" b="1" i="1" dirty="0" err="1"/>
              <a:t>Желязова</a:t>
            </a:r>
            <a:r>
              <a:rPr lang="uk-UA" sz="3600" b="1" i="1" dirty="0"/>
              <a:t>   Воля, </a:t>
            </a:r>
            <a:r>
              <a:rPr lang="uk-UA" sz="3600" b="1" i="1" dirty="0" err="1"/>
              <a:t>близ</a:t>
            </a:r>
            <a:r>
              <a:rPr lang="uk-UA" sz="3600" b="1" i="1" dirty="0"/>
              <a:t> </a:t>
            </a:r>
            <a:r>
              <a:rPr lang="uk-UA" sz="3600" b="1" i="1" dirty="0" err="1"/>
              <a:t>Варшавы</a:t>
            </a:r>
            <a:r>
              <a:rPr lang="uk-UA" sz="3600" b="1" i="1" dirty="0"/>
              <a:t>.</a:t>
            </a:r>
          </a:p>
        </p:txBody>
      </p:sp>
      <p:pic>
        <p:nvPicPr>
          <p:cNvPr id="6" name="Содержимое 8" descr="fryderyk-chopin_188969.jpg"/>
          <p:cNvPicPr>
            <a:picLocks noChangeAspect="1"/>
          </p:cNvPicPr>
          <p:nvPr/>
        </p:nvPicPr>
        <p:blipFill>
          <a:blip r:embed="rId2"/>
          <a:srcRect l="10531" t="1163" r="3033" b="5814"/>
          <a:stretch>
            <a:fillRect/>
          </a:stretch>
        </p:blipFill>
        <p:spPr>
          <a:xfrm flipH="1">
            <a:off x="4643438" y="500042"/>
            <a:ext cx="4071966" cy="5715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00035" y="3929067"/>
            <a:ext cx="414340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4000" b="1" i="1" dirty="0" err="1"/>
              <a:t>Дом</a:t>
            </a:r>
            <a:r>
              <a:rPr lang="uk-UA" sz="4000" b="1" i="1" dirty="0"/>
              <a:t>, в </a:t>
            </a:r>
            <a:r>
              <a:rPr lang="uk-UA" sz="4000" b="1" i="1" dirty="0" err="1"/>
              <a:t>котором</a:t>
            </a:r>
            <a:r>
              <a:rPr lang="uk-UA" sz="4000" b="1" i="1" dirty="0"/>
              <a:t>   </a:t>
            </a:r>
            <a:r>
              <a:rPr lang="uk-UA" sz="4000" b="1" i="1" dirty="0" err="1"/>
              <a:t>родился</a:t>
            </a:r>
            <a:r>
              <a:rPr lang="uk-UA" sz="4000" b="1" i="1" dirty="0"/>
              <a:t> Шопен</a:t>
            </a:r>
          </a:p>
        </p:txBody>
      </p:sp>
      <p:pic>
        <p:nvPicPr>
          <p:cNvPr id="13" name="Picture 4" descr="C:\Documents and Settings\Admin\Мои рисунки\Музыка\Композиторы\Шопен\800px-Pl_zelazova_vola_tor_garten_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50145">
            <a:off x="410903" y="705461"/>
            <a:ext cx="4130198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3" descr="C:\Documents and Settings\Admin\Мои рисунки\Музыка\Композиторы\Шопен\48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79089">
            <a:off x="4819666" y="479803"/>
            <a:ext cx="3963524" cy="31972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Рисунок 11" descr="Дом Шопена.jpg"/>
          <p:cNvPicPr>
            <a:picLocks noChangeAspect="1"/>
          </p:cNvPicPr>
          <p:nvPr/>
        </p:nvPicPr>
        <p:blipFill>
          <a:blip r:embed="rId4"/>
          <a:srcRect t="28092" b="90"/>
          <a:stretch>
            <a:fillRect/>
          </a:stretch>
        </p:blipFill>
        <p:spPr>
          <a:xfrm>
            <a:off x="4572000" y="3786190"/>
            <a:ext cx="4269655" cy="25599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тец.jpg"/>
          <p:cNvPicPr>
            <a:picLocks noChangeAspect="1"/>
          </p:cNvPicPr>
          <p:nvPr/>
        </p:nvPicPr>
        <p:blipFill>
          <a:blip r:embed="rId2"/>
          <a:srcRect b="10441"/>
          <a:stretch>
            <a:fillRect/>
          </a:stretch>
        </p:blipFill>
        <p:spPr>
          <a:xfrm flipH="1">
            <a:off x="233333" y="315890"/>
            <a:ext cx="3831786" cy="4357719"/>
          </a:xfrm>
          <a:prstGeom prst="ellipse">
            <a:avLst/>
          </a:prstGeom>
          <a:ln w="63500" cap="rnd">
            <a:solidFill>
              <a:schemeClr val="bg2">
                <a:lumMod val="2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мать.jpg"/>
          <p:cNvPicPr>
            <a:picLocks noChangeAspect="1"/>
          </p:cNvPicPr>
          <p:nvPr/>
        </p:nvPicPr>
        <p:blipFill>
          <a:blip r:embed="rId3"/>
          <a:srcRect l="7577" t="-1666" r="7556" b="8333"/>
          <a:stretch>
            <a:fillRect/>
          </a:stretch>
        </p:blipFill>
        <p:spPr>
          <a:xfrm flipH="1">
            <a:off x="4984753" y="312723"/>
            <a:ext cx="3714776" cy="4357718"/>
          </a:xfrm>
          <a:prstGeom prst="ellipse">
            <a:avLst/>
          </a:prstGeom>
          <a:ln w="63500" cap="rnd">
            <a:solidFill>
              <a:schemeClr val="bg2">
                <a:lumMod val="2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Скругленный прямоугольник 7"/>
          <p:cNvSpPr/>
          <p:nvPr/>
        </p:nvSpPr>
        <p:spPr>
          <a:xfrm>
            <a:off x="357158" y="4786322"/>
            <a:ext cx="3857625" cy="10636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b="1" i="1" dirty="0" err="1">
                <a:solidFill>
                  <a:schemeClr val="tx1"/>
                </a:solidFill>
                <a:latin typeface="Arial" charset="0"/>
              </a:rPr>
              <a:t>Николя</a:t>
            </a:r>
            <a:r>
              <a:rPr lang="uk-UA" b="1" i="1" dirty="0">
                <a:solidFill>
                  <a:schemeClr val="tx1"/>
                </a:solidFill>
                <a:latin typeface="Arial" charset="0"/>
              </a:rPr>
              <a:t> Шопен,</a:t>
            </a:r>
          </a:p>
          <a:p>
            <a:pPr algn="ctr">
              <a:defRPr/>
            </a:pPr>
            <a:r>
              <a:rPr lang="uk-UA" b="1" i="1" dirty="0" err="1">
                <a:solidFill>
                  <a:schemeClr val="tx1"/>
                </a:solidFill>
                <a:latin typeface="Arial" charset="0"/>
              </a:rPr>
              <a:t>отец</a:t>
            </a:r>
            <a:r>
              <a:rPr lang="uk-UA" b="1" i="1" dirty="0">
                <a:solidFill>
                  <a:schemeClr val="tx1"/>
                </a:solidFill>
                <a:latin typeface="Arial" charset="0"/>
              </a:rPr>
              <a:t> композитора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57686" y="4500570"/>
            <a:ext cx="4403725" cy="15367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b="1" i="1" dirty="0">
                <a:solidFill>
                  <a:schemeClr val="tx1"/>
                </a:solidFill>
                <a:latin typeface="Arial" charset="0"/>
              </a:rPr>
              <a:t>Юстина </a:t>
            </a:r>
            <a:r>
              <a:rPr lang="uk-UA" b="1" i="1" dirty="0" err="1">
                <a:solidFill>
                  <a:schemeClr val="tx1"/>
                </a:solidFill>
                <a:latin typeface="Arial" charset="0"/>
              </a:rPr>
              <a:t>Кржижановская</a:t>
            </a:r>
            <a:r>
              <a:rPr lang="uk-UA" b="1" i="1" dirty="0">
                <a:solidFill>
                  <a:schemeClr val="tx1"/>
                </a:solidFill>
                <a:latin typeface="Arial" charset="0"/>
              </a:rPr>
              <a:t>,</a:t>
            </a:r>
          </a:p>
          <a:p>
            <a:pPr algn="ctr">
              <a:defRPr/>
            </a:pPr>
            <a:r>
              <a:rPr lang="uk-UA" b="1" i="1" dirty="0" err="1">
                <a:solidFill>
                  <a:schemeClr val="tx1"/>
                </a:solidFill>
                <a:latin typeface="Arial" charset="0"/>
              </a:rPr>
              <a:t>мать</a:t>
            </a:r>
            <a:r>
              <a:rPr lang="uk-UA" b="1" i="1" dirty="0">
                <a:solidFill>
                  <a:schemeClr val="tx1"/>
                </a:solidFill>
                <a:latin typeface="Arial" charset="0"/>
              </a:rPr>
              <a:t> композитора</a:t>
            </a:r>
          </a:p>
        </p:txBody>
      </p:sp>
    </p:spTree>
  </p:cSld>
  <p:clrMapOvr>
    <a:masterClrMapping/>
  </p:clrMapOvr>
  <p:transition spd="med" advClick="0" advTm="18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6"/>
          <p:cNvSpPr>
            <a:spLocks noChangeArrowheads="1"/>
          </p:cNvSpPr>
          <p:nvPr/>
        </p:nvSpPr>
        <p:spPr bwMode="auto">
          <a:xfrm>
            <a:off x="357158" y="214312"/>
            <a:ext cx="8072494" cy="178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3600" b="1" i="1" dirty="0"/>
              <a:t>Полонез соль </a:t>
            </a:r>
            <a:r>
              <a:rPr lang="uk-UA" sz="3600" b="1" i="1" dirty="0" err="1"/>
              <a:t>минор</a:t>
            </a:r>
            <a:r>
              <a:rPr lang="uk-UA" sz="3600" b="1" i="1" dirty="0"/>
              <a:t> </a:t>
            </a:r>
            <a:r>
              <a:rPr lang="uk-UA" sz="3600" b="1" i="1" dirty="0" err="1"/>
              <a:t>Фридерик</a:t>
            </a:r>
            <a:r>
              <a:rPr lang="uk-UA" sz="3600" b="1" i="1" dirty="0"/>
              <a:t>  </a:t>
            </a:r>
            <a:r>
              <a:rPr lang="uk-UA" sz="3600" b="1" i="1" dirty="0" err="1"/>
              <a:t>написал</a:t>
            </a:r>
            <a:r>
              <a:rPr lang="uk-UA" sz="3600" b="1" i="1" dirty="0"/>
              <a:t> в 7 лет</a:t>
            </a:r>
          </a:p>
          <a:p>
            <a:pPr algn="ctr"/>
            <a:endParaRPr lang="uk-UA" sz="3600" b="1" i="1" dirty="0"/>
          </a:p>
        </p:txBody>
      </p:sp>
      <p:pic>
        <p:nvPicPr>
          <p:cNvPr id="8" name="Рисунок 7" descr="112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1571612"/>
            <a:ext cx="6858048" cy="496065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3317" name="И._Бирет Полонез соль-минор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3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714348" y="404813"/>
            <a:ext cx="485778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3200" b="1" i="1" dirty="0"/>
              <a:t>В </a:t>
            </a:r>
            <a:r>
              <a:rPr lang="uk-UA" sz="3200" b="1" i="1" dirty="0" err="1"/>
              <a:t>возрасте</a:t>
            </a:r>
            <a:r>
              <a:rPr lang="uk-UA" sz="3200" b="1" i="1" dirty="0"/>
              <a:t> 14-15 лет Шопен </a:t>
            </a:r>
            <a:r>
              <a:rPr lang="uk-UA" sz="3200" b="1" i="1" dirty="0" err="1"/>
              <a:t>придумывает</a:t>
            </a:r>
            <a:r>
              <a:rPr lang="uk-UA" sz="3200" b="1" i="1" dirty="0"/>
              <a:t> </a:t>
            </a:r>
            <a:r>
              <a:rPr lang="uk-UA" sz="3200" b="1" i="1" dirty="0" err="1"/>
              <a:t>свои</a:t>
            </a:r>
            <a:r>
              <a:rPr lang="uk-UA" sz="3200" b="1" i="1" dirty="0"/>
              <a:t> </a:t>
            </a:r>
            <a:r>
              <a:rPr lang="uk-UA" sz="3200" b="1" i="1" dirty="0" err="1"/>
              <a:t>первые</a:t>
            </a:r>
            <a:r>
              <a:rPr lang="uk-UA" sz="3200" b="1" i="1" dirty="0"/>
              <a:t> мазурки (</a:t>
            </a:r>
            <a:r>
              <a:rPr lang="uk-UA" sz="3200" b="1" i="1" dirty="0" err="1"/>
              <a:t>всего</a:t>
            </a:r>
            <a:r>
              <a:rPr lang="uk-UA" sz="3200" b="1" i="1" dirty="0"/>
              <a:t> </a:t>
            </a:r>
            <a:r>
              <a:rPr lang="uk-UA" sz="3200" b="1" i="1" dirty="0" err="1"/>
              <a:t>их</a:t>
            </a:r>
            <a:r>
              <a:rPr lang="uk-UA" sz="3200" b="1" i="1" dirty="0"/>
              <a:t> 60 у композитора )</a:t>
            </a:r>
            <a:endParaRPr lang="ru-RU" sz="3200" b="1" i="1" dirty="0"/>
          </a:p>
        </p:txBody>
      </p:sp>
      <p:pic>
        <p:nvPicPr>
          <p:cNvPr id="10" name="Содержимое 8" descr="chopi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336831" y="357166"/>
            <a:ext cx="3807169" cy="53875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096" y="3357562"/>
            <a:ext cx="4852036" cy="271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ryderyk-chopin_188965.jpg"/>
          <p:cNvPicPr>
            <a:picLocks noChangeAspect="1"/>
          </p:cNvPicPr>
          <p:nvPr/>
        </p:nvPicPr>
        <p:blipFill>
          <a:blip r:embed="rId2"/>
          <a:srcRect t="1442" r="1923" b="1923"/>
          <a:stretch>
            <a:fillRect/>
          </a:stretch>
        </p:blipFill>
        <p:spPr>
          <a:xfrm>
            <a:off x="214282" y="1928802"/>
            <a:ext cx="3643338" cy="4786346"/>
          </a:xfrm>
          <a:prstGeom prst="ellipse">
            <a:avLst/>
          </a:prstGeom>
          <a:ln w="63500" cap="rnd">
            <a:solidFill>
              <a:schemeClr val="bg2">
                <a:lumMod val="2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14313" y="214313"/>
            <a:ext cx="51435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 i="1"/>
              <a:t>В 1831 году Шопен едет в Париж, как оказалось навсегда</a:t>
            </a:r>
          </a:p>
        </p:txBody>
      </p:sp>
      <p:pic>
        <p:nvPicPr>
          <p:cNvPr id="4" name="Рисунок 3" descr="par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285728"/>
            <a:ext cx="2500318" cy="37504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59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07817">
            <a:off x="4592330" y="4010367"/>
            <a:ext cx="3692508" cy="24514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5926.jpg"/>
          <p:cNvPicPr>
            <a:picLocks noChangeAspect="1"/>
          </p:cNvPicPr>
          <p:nvPr/>
        </p:nvPicPr>
        <p:blipFill>
          <a:blip r:embed="rId5"/>
          <a:srcRect l="22021"/>
          <a:stretch>
            <a:fillRect/>
          </a:stretch>
        </p:blipFill>
        <p:spPr>
          <a:xfrm rot="20990807">
            <a:off x="3928244" y="1720351"/>
            <a:ext cx="2751497" cy="23425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15332" r="15440" b="7713"/>
          <a:stretch/>
        </p:blipFill>
        <p:spPr bwMode="auto">
          <a:xfrm>
            <a:off x="3215" y="0"/>
            <a:ext cx="9140785" cy="6741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625470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0034" y="4929198"/>
            <a:ext cx="8072494" cy="83099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uk-UA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1849 </a:t>
            </a:r>
            <a:r>
              <a:rPr lang="uk-UA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присутствии</a:t>
            </a:r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сестры</a:t>
            </a:r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Людвики</a:t>
            </a:r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нескольких</a:t>
            </a:r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друзей</a:t>
            </a:r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Фридерик</a:t>
            </a:r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Шопен умер</a:t>
            </a:r>
          </a:p>
        </p:txBody>
      </p:sp>
      <p:pic>
        <p:nvPicPr>
          <p:cNvPr id="3" name="Рисунок 2" descr="8296e18b2085.jpg"/>
          <p:cNvPicPr>
            <a:picLocks noChangeAspect="1"/>
          </p:cNvPicPr>
          <p:nvPr/>
        </p:nvPicPr>
        <p:blipFill>
          <a:blip r:embed="rId2"/>
          <a:srcRect l="3488" t="7978" r="4651" b="9588"/>
          <a:stretch>
            <a:fillRect/>
          </a:stretch>
        </p:blipFill>
        <p:spPr>
          <a:xfrm>
            <a:off x="428625" y="428625"/>
            <a:ext cx="5715000" cy="4484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C505481DBCF994FAD96506573CE6771" ma:contentTypeVersion="50" ma:contentTypeDescription="Создание документа." ma:contentTypeScope="" ma:versionID="f2aaffcd0f3703100aae7c791a41cb5c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093b4cf649d4be2f76cd338fa02d6b27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AWJJH2MPE6E2-79957301-1922</_dlc_DocId>
    <_dlc_DocIdUrl xmlns="4a252ca3-5a62-4c1c-90a6-29f4710e47f8">
      <Url>http://edu-sps.koiro.local/NSI/_layouts/15/DocIdRedir.aspx?ID=AWJJH2MPE6E2-79957301-1922</Url>
      <Description>AWJJH2MPE6E2-79957301-1922</Description>
    </_dlc_DocIdUrl>
  </documentManagement>
</p:properties>
</file>

<file path=customXml/itemProps1.xml><?xml version="1.0" encoding="utf-8"?>
<ds:datastoreItem xmlns:ds="http://schemas.openxmlformats.org/officeDocument/2006/customXml" ds:itemID="{CF52A632-E721-4374-9FA9-9954FA718F80}"/>
</file>

<file path=customXml/itemProps2.xml><?xml version="1.0" encoding="utf-8"?>
<ds:datastoreItem xmlns:ds="http://schemas.openxmlformats.org/officeDocument/2006/customXml" ds:itemID="{7F57594B-7E5E-4FBE-AAF4-7CBE4C1E0067}"/>
</file>

<file path=customXml/itemProps3.xml><?xml version="1.0" encoding="utf-8"?>
<ds:datastoreItem xmlns:ds="http://schemas.openxmlformats.org/officeDocument/2006/customXml" ds:itemID="{E4740D46-05D0-42BA-8065-9E3375CF9DEB}"/>
</file>

<file path=customXml/itemProps4.xml><?xml version="1.0" encoding="utf-8"?>
<ds:datastoreItem xmlns:ds="http://schemas.openxmlformats.org/officeDocument/2006/customXml" ds:itemID="{0FE736D9-9D1B-4824-ACF3-5AEE7390279F}"/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</TotalTime>
  <Words>108</Words>
  <Application>Microsoft Office PowerPoint</Application>
  <PresentationFormat>Экран (4:3)</PresentationFormat>
  <Paragraphs>16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альф</dc:creator>
  <cp:lastModifiedBy>Пк</cp:lastModifiedBy>
  <cp:revision>8</cp:revision>
  <dcterms:created xsi:type="dcterms:W3CDTF">2013-11-10T16:15:02Z</dcterms:created>
  <dcterms:modified xsi:type="dcterms:W3CDTF">2020-05-12T17:20:28Z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0x010100CC505481DBCF994FAD96506573CE6771</vt:lpwstr>
  </property>
  <property fmtid="{D5CDD505-2E9C-101B-9397-08002B2CF9AE}" pid="3" name="_dlc_DocIdItemGuid">
    <vt:lpwstr>776beb65-ec18-426e-8bb2-fb0d72bb2125</vt:lpwstr>
  </property>
</Properties>
</file>