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96" r:id="rId3"/>
    <p:sldId id="297" r:id="rId4"/>
    <p:sldId id="257" r:id="rId5"/>
    <p:sldId id="283" r:id="rId6"/>
    <p:sldId id="258" r:id="rId7"/>
    <p:sldId id="298" r:id="rId8"/>
    <p:sldId id="299" r:id="rId9"/>
    <p:sldId id="284" r:id="rId10"/>
    <p:sldId id="260" r:id="rId11"/>
    <p:sldId id="300" r:id="rId12"/>
    <p:sldId id="261" r:id="rId13"/>
    <p:sldId id="262" r:id="rId14"/>
    <p:sldId id="303" r:id="rId15"/>
    <p:sldId id="280" r:id="rId16"/>
    <p:sldId id="264" r:id="rId17"/>
    <p:sldId id="265" r:id="rId18"/>
    <p:sldId id="266" r:id="rId19"/>
    <p:sldId id="267" r:id="rId20"/>
    <p:sldId id="290" r:id="rId21"/>
    <p:sldId id="286" r:id="rId22"/>
    <p:sldId id="304" r:id="rId23"/>
    <p:sldId id="305" r:id="rId24"/>
    <p:sldId id="270" r:id="rId25"/>
    <p:sldId id="306" r:id="rId26"/>
    <p:sldId id="272" r:id="rId27"/>
    <p:sldId id="307" r:id="rId28"/>
    <p:sldId id="271" r:id="rId29"/>
    <p:sldId id="289" r:id="rId30"/>
    <p:sldId id="314" r:id="rId31"/>
    <p:sldId id="315" r:id="rId32"/>
    <p:sldId id="291" r:id="rId33"/>
    <p:sldId id="274" r:id="rId34"/>
    <p:sldId id="292" r:id="rId35"/>
    <p:sldId id="276" r:id="rId36"/>
    <p:sldId id="294" r:id="rId37"/>
    <p:sldId id="277" r:id="rId38"/>
    <p:sldId id="312" r:id="rId39"/>
    <p:sldId id="278" r:id="rId40"/>
    <p:sldId id="316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4660"/>
  </p:normalViewPr>
  <p:slideViewPr>
    <p:cSldViewPr>
      <p:cViewPr>
        <p:scale>
          <a:sx n="75" d="100"/>
          <a:sy n="75" d="100"/>
        </p:scale>
        <p:origin x="-120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F4574D-5972-4A28-81D1-DA165F043A51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>
    <p:pull dir="l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/>
        </p:nvSpPr>
        <p:spPr>
          <a:xfrm>
            <a:off x="323528" y="1412776"/>
            <a:ext cx="8424936" cy="4392488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665741"/>
          </a:xfrm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extrusionH="57150" prstMaterial="flat">
              <a:bevelT w="82550" h="38100" prst="coolSlant"/>
              <a:contourClr>
                <a:schemeClr val="tx2"/>
              </a:contourClr>
            </a:sp3d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ЭЛЕКТРОННАЯ ВИКТОРИНА</a:t>
            </a:r>
            <a:b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обучающихся</a:t>
            </a:r>
            <a:endParaRPr lang="ru-RU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3071810"/>
            <a:ext cx="5286412" cy="100013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 лет  Великой Победы</a:t>
            </a:r>
          </a:p>
          <a:p>
            <a:pPr algn="ctr"/>
            <a:r>
              <a:rPr lang="ru-RU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C:\Users\Кузнецова\AppData\Local\Microsoft\Windows\INetCache\IE\ETGMCPXJ\5_RIAN_00404278.LR.ru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075" y="1556792"/>
            <a:ext cx="3006805" cy="408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534400" cy="111216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1"/>
                </a:solidFill>
              </a:rPr>
              <a:t>Ленинград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628800"/>
            <a:ext cx="6192688" cy="441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32656"/>
            <a:ext cx="8440616" cy="106754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Каким   ласковым именем называлось орудие во время Великой Отечественной Войны?</a:t>
            </a:r>
            <a:endParaRPr lang="ru-RU" sz="36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8596" y="2000240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Катюша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Настюша</a:t>
            </a: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Илюша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d71c96ffb7eae76a0cfedb2d0d56cde_1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700808"/>
            <a:ext cx="7024262" cy="4675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563888" y="669156"/>
            <a:ext cx="3528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800" b="1" dirty="0" smtClean="0">
                <a:solidFill>
                  <a:schemeClr val="accent1"/>
                </a:solidFill>
              </a:rPr>
              <a:t>Катюша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9621" y="678834"/>
            <a:ext cx="8748464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называлось место,</a:t>
            </a:r>
          </a:p>
          <a:p>
            <a:pPr algn="ctr"/>
            <a:r>
              <a:rPr lang="ru-RU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где солдаты отдыхали после боя?</a:t>
            </a:r>
            <a:endParaRPr lang="ru-RU" sz="28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39552" y="2000240"/>
            <a:ext cx="8392964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дом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окоп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землянка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92696"/>
            <a:ext cx="8534400" cy="9361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землянка 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>
              <a:buNone/>
            </a:pPr>
            <a:endParaRPr lang="ru-RU" sz="2800" dirty="0" smtClean="0"/>
          </a:p>
          <a:p>
            <a:endParaRPr lang="ru-RU" dirty="0"/>
          </a:p>
        </p:txBody>
      </p:sp>
      <p:pic>
        <p:nvPicPr>
          <p:cNvPr id="1026" name="Picture 2" descr="Казакша сойле (ме). . Манифест одной шалаказашк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35818"/>
            <a:ext cx="7043936" cy="46842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Турнир для зрителей</a:t>
            </a:r>
            <a:endParaRPr lang="ru-RU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img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6096000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Какие рода войск вы знаете?</a:t>
            </a:r>
            <a:endParaRPr lang="ru-RU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Содержимое 7" descr="10102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2909" y="1935163"/>
            <a:ext cx="6618182" cy="4389437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Назовите города-герои России? </a:t>
            </a:r>
            <a:endParaRPr lang="ru-RU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2" name="Picture 2" descr="C:\Users\Админ\Desktop\рисунки\i07WDJY3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844824"/>
            <a:ext cx="2400267" cy="1800200"/>
          </a:xfrm>
          <a:prstGeom prst="rect">
            <a:avLst/>
          </a:prstGeom>
          <a:noFill/>
        </p:spPr>
      </p:pic>
      <p:pic>
        <p:nvPicPr>
          <p:cNvPr id="20483" name="Picture 3" descr="C:\Users\Админ\Desktop\рисунки\iFRARJFQ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068960"/>
            <a:ext cx="2506358" cy="1656184"/>
          </a:xfrm>
          <a:prstGeom prst="rect">
            <a:avLst/>
          </a:prstGeom>
          <a:noFill/>
        </p:spPr>
      </p:pic>
      <p:pic>
        <p:nvPicPr>
          <p:cNvPr id="20486" name="Picture 6" descr="Города-Герои Великой Отечественной Войны - Фору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933056"/>
            <a:ext cx="1881209" cy="237626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92696"/>
            <a:ext cx="8855968" cy="134076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современники чтут память о погибших в годы Великой Отечественной войны? </a:t>
            </a:r>
            <a:endParaRPr lang="ru-RU" sz="36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835696" y="3717032"/>
            <a:ext cx="7155904" cy="23630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рисунки\2_o_1368078065.gif"/>
          <p:cNvPicPr>
            <a:picLocks noChangeAspect="1" noChangeArrowheads="1" noCrop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08028" y="2132856"/>
            <a:ext cx="6591467" cy="43679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2" y="2357430"/>
            <a:ext cx="5000628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Илья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Туричин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«Крайний случай»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58" y="675955"/>
            <a:ext cx="8098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Литературный раунд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Крайний случай. Сказ о солдате Иване и Фрице-Рыжем лисе - Илья Турич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348879"/>
            <a:ext cx="2880320" cy="381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8229600" cy="7943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РАУНД «ЧТО Я ЗНАЮ О ВОЙНЕ?»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783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52954" y="1935163"/>
            <a:ext cx="7038091" cy="43894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-714412" y="1785926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1452421"/>
            <a:ext cx="7078560" cy="66701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звали младшего брата?</a:t>
            </a:r>
            <a:br>
              <a:rPr lang="ru-RU" sz="44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4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4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Степан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Алексей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Иван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908720"/>
            <a:ext cx="4515762" cy="512194"/>
          </a:xfrm>
        </p:spPr>
        <p:txBody>
          <a:bodyPr>
            <a:noAutofit/>
          </a:bodyPr>
          <a:lstStyle/>
          <a:p>
            <a:pPr marL="274320" lvl="0" indent="-274320" algn="ctr">
              <a:spcBef>
                <a:spcPct val="20000"/>
              </a:spcBef>
              <a:defRPr/>
            </a:pP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Иван</a:t>
            </a:r>
            <a:endParaRPr lang="ru-RU" sz="3200" b="1" dirty="0">
              <a:solidFill>
                <a:schemeClr val="accent1"/>
              </a:solidFill>
            </a:endParaRPr>
          </a:p>
        </p:txBody>
      </p:sp>
      <p:pic>
        <p:nvPicPr>
          <p:cNvPr id="5" name="Рисунок 4" descr="main_4x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714488"/>
            <a:ext cx="6301906" cy="47264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76982" cy="104016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какую беду попал Иван с товарищами?</a:t>
            </a:r>
            <a:endParaRPr lang="ru-RU" sz="36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болото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капкан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плен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 </a:t>
            </a:r>
            <a:br>
              <a:rPr lang="ru-RU" sz="3600" dirty="0" smtClean="0"/>
            </a:br>
            <a:endParaRPr lang="ru-RU" dirty="0"/>
          </a:p>
        </p:txBody>
      </p:sp>
      <p:pic>
        <p:nvPicPr>
          <p:cNvPr id="4" name="Содержимое 3" descr="1313087598_1313075616_247024-strang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700808"/>
            <a:ext cx="5599103" cy="4479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 rot="10800000" flipV="1">
            <a:off x="3563888" y="693393"/>
            <a:ext cx="5040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В плен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выкрал Иван из сейфа у фельдмаршала?</a:t>
            </a:r>
            <a:endParaRPr lang="ru-RU" sz="32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827584" y="1988840"/>
            <a:ext cx="5987008" cy="43891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/>
              <a:t>б</a:t>
            </a:r>
            <a:r>
              <a:rPr lang="ru-RU" sz="2800" dirty="0" smtClean="0"/>
              <a:t>умаги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пистолет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карту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534400" cy="5108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b="1" dirty="0" smtClean="0">
                <a:solidFill>
                  <a:schemeClr val="accent1"/>
                </a:solidFill>
              </a:rPr>
              <a:t>Карту</a:t>
            </a:r>
            <a:endParaRPr lang="ru-RU" sz="3100" b="1" dirty="0">
              <a:solidFill>
                <a:schemeClr val="accent1"/>
              </a:solidFill>
            </a:endParaRPr>
          </a:p>
        </p:txBody>
      </p:sp>
      <p:pic>
        <p:nvPicPr>
          <p:cNvPr id="4" name="Содержимое 3" descr="bd1c84b007f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7000" y="2180431"/>
            <a:ext cx="6350000" cy="389890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534400" cy="108012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кем поделился Иван краюшкой хлеба?</a:t>
            </a:r>
            <a:br>
              <a:rPr lang="ru-RU" sz="36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36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 друзьями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 врагами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 девочкой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рисунки\imagesV3JJOYZ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b="129"/>
          <a:stretch>
            <a:fillRect/>
          </a:stretch>
        </p:blipFill>
        <p:spPr bwMode="auto">
          <a:xfrm>
            <a:off x="2627784" y="1573705"/>
            <a:ext cx="4090206" cy="50956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563888" y="764704"/>
            <a:ext cx="2169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С девочкой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Во что превратился Иван?</a:t>
            </a:r>
            <a:endParaRPr lang="ru-RU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облако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дерево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памятник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82569_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1800" y="1556792"/>
            <a:ext cx="3456384" cy="5000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71868" y="836712"/>
            <a:ext cx="2239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В памятник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Когда началась</a:t>
            </a:r>
            <a:b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Великая Отечественная Война?</a:t>
            </a:r>
            <a:endParaRPr lang="ru-RU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4152" y="1679448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января 2000 года.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10 августа 2010 года .        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22 июня 1941 года.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ПОСЛОВИЦЫ И ПОГОВОРКИ</a:t>
            </a:r>
            <a:b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 ВОЙНЕ</a:t>
            </a:r>
            <a:endParaRPr lang="ru-RU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Какая команда назовет большее количество поговорок и пословиц о войне, </a:t>
            </a:r>
          </a:p>
          <a:p>
            <a:pPr marL="0" indent="0" algn="ctr">
              <a:buNone/>
            </a:pPr>
            <a:r>
              <a:rPr lang="ru-RU" dirty="0" smtClean="0"/>
              <a:t>той начисляется 1 балл.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ФИЗКУЛЬТМИНУТКА</a:t>
            </a:r>
            <a:b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«Армейская»</a:t>
            </a:r>
            <a:endParaRPr lang="ru-RU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80" name="Picture 8" descr="http://easyengl.ucoz.ru/_ld/107/920116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44496"/>
            <a:ext cx="5976664" cy="448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04088"/>
            <a:ext cx="8363272" cy="78069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РАУНД «ЧТО Я ЗНАЮ О ПОБЕДЕ?»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2" descr="C:\Users\Админ\Desktop\рисунки\cd3471b302c1cbec073e58c83de34fa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57810" y="1935163"/>
            <a:ext cx="4828380" cy="43894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534400" cy="129614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Когда празднуется день Победы? </a:t>
            </a:r>
            <a:br>
              <a:rPr lang="ru-RU" sz="40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0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971600" y="1935480"/>
            <a:ext cx="7715200" cy="43891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3 июня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7 ноября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9 мая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48159346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980728"/>
            <a:ext cx="5544616" cy="5334776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322" name="Picture 10" descr="C:\Users\Админ\Desktop\рисунки\7bfd219419d48d45c0b95003d61b4f014f15951406807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96575" y="4713734"/>
            <a:ext cx="2356133" cy="1722949"/>
          </a:xfrm>
          <a:prstGeom prst="rect">
            <a:avLst/>
          </a:prstGeom>
          <a:noFill/>
        </p:spPr>
      </p:pic>
      <p:pic>
        <p:nvPicPr>
          <p:cNvPr id="9" name="Picture 5" descr="C:\Users\Админ\Desktop\рисунки\iVZ84AC8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556792"/>
            <a:ext cx="2016224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20" name="Picture 8" descr="C:\Users\Админ\Desktop\рисунки\i6CULRVZ3.jpg"/>
          <p:cNvPicPr>
            <a:picLocks noChangeAspect="1" noChangeArrowheads="1"/>
          </p:cNvPicPr>
          <p:nvPr/>
        </p:nvPicPr>
        <p:blipFill>
          <a:blip r:embed="rId4" cstate="print"/>
          <a:srcRect r="152"/>
          <a:stretch>
            <a:fillRect/>
          </a:stretch>
        </p:blipFill>
        <p:spPr bwMode="auto">
          <a:xfrm>
            <a:off x="6542678" y="3284984"/>
            <a:ext cx="2016224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57200" y="479574"/>
            <a:ext cx="8202072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символизирует вечную память павшим солдатам? </a:t>
            </a:r>
            <a:endParaRPr lang="ru-RU" sz="32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457200" y="1420242"/>
            <a:ext cx="807524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огонь</a:t>
            </a:r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голубь</a:t>
            </a:r>
          </a:p>
          <a:p>
            <a:pPr>
              <a:buFont typeface="Wingdings" pitchFamily="2" charset="2"/>
              <a:buChar char="v"/>
            </a:pPr>
            <a:endParaRPr lang="ru-RU" sz="2800" dirty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бескозырка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b_431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1379" y="2204864"/>
            <a:ext cx="4718893" cy="3539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635896" y="855876"/>
            <a:ext cx="5087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Огонь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дмин\Desktop\рисунки\GO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484784"/>
            <a:ext cx="2520280" cy="16324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0" name="Picture 4" descr="C:\Users\Админ\Desktop\рисунки\spetsna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581128"/>
            <a:ext cx="2549673" cy="16986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323528" y="548680"/>
            <a:ext cx="8820472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сейчас защищает нашу Родину</a:t>
            </a:r>
          </a:p>
          <a:p>
            <a:pPr algn="ctr"/>
            <a:r>
              <a:rPr lang="ru-RU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от врагов? </a:t>
            </a:r>
            <a:endParaRPr lang="ru-RU" sz="32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Содержимое 6" descr="1355304544_00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140968"/>
            <a:ext cx="2015633" cy="15101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одержимое 3"/>
          <p:cNvSpPr txBox="1">
            <a:spLocks/>
          </p:cNvSpPr>
          <p:nvPr/>
        </p:nvSpPr>
        <p:spPr>
          <a:xfrm>
            <a:off x="339164" y="1484784"/>
            <a:ext cx="8363272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МЧС</a:t>
            </a:r>
          </a:p>
          <a:p>
            <a:pPr>
              <a:buFont typeface="Wingdings" pitchFamily="2" charset="2"/>
              <a:buChar char="v"/>
            </a:pPr>
            <a:endParaRPr lang="ru-RU" sz="2800" dirty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Армия</a:t>
            </a:r>
          </a:p>
          <a:p>
            <a:pPr>
              <a:buFont typeface="Wingdings" pitchFamily="2" charset="2"/>
              <a:buChar char="v"/>
            </a:pPr>
            <a:endParaRPr lang="ru-RU" sz="2800" dirty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Спецназ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355304544_000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2704" y="1935163"/>
            <a:ext cx="5858591" cy="43894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528329" y="692696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endParaRPr lang="ru-RU" sz="2800" b="1" dirty="0" smtClean="0">
              <a:solidFill>
                <a:schemeClr val="accent1"/>
              </a:solidFill>
            </a:endParaRPr>
          </a:p>
          <a:p>
            <a:r>
              <a:rPr lang="ru-RU" sz="2800" b="1" dirty="0" smtClean="0">
                <a:solidFill>
                  <a:schemeClr val="accent1"/>
                </a:solidFill>
              </a:rPr>
              <a:t>Армия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ln>
            <a:solidFill>
              <a:schemeClr val="accent2">
                <a:lumMod val="75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82563" lvl="8" indent="-182563" algn="ctr">
              <a:buNone/>
            </a:pPr>
            <a:r>
              <a:rPr lang="ru-RU" sz="46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 МОЛОДЦЫ</a:t>
            </a:r>
          </a:p>
          <a:p>
            <a:pPr lvl="8">
              <a:buNone/>
            </a:pPr>
            <a:endParaRPr lang="ru-RU" sz="4600" b="1" dirty="0" smtClean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88900" lvl="8" indent="-88900" algn="ctr">
              <a:buNone/>
            </a:pPr>
            <a:r>
              <a:rPr lang="ru-RU" sz="28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СПРАВИЛИСЬ СО ВСЕМИ ЗАДАНИЯМИ</a:t>
            </a:r>
            <a:endParaRPr lang="ru-RU" sz="28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60293" y="2967335"/>
            <a:ext cx="1223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686325"/>
            <a:ext cx="4104456" cy="36004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100" b="1" dirty="0" smtClean="0">
                <a:solidFill>
                  <a:srgbClr val="0070C0"/>
                </a:solidFill>
              </a:rPr>
              <a:t>22 июня 1941 года.</a:t>
            </a:r>
            <a:r>
              <a:rPr lang="ru-RU" sz="3100" b="1" dirty="0" smtClean="0">
                <a:solidFill>
                  <a:schemeClr val="tx1"/>
                </a:solidFill>
              </a:rPr>
              <a:t/>
            </a:r>
            <a:br>
              <a:rPr lang="ru-RU" sz="3100" b="1" dirty="0" smtClean="0">
                <a:solidFill>
                  <a:schemeClr val="tx1"/>
                </a:solidFill>
              </a:rPr>
            </a:b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None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/>
          </a:p>
        </p:txBody>
      </p:sp>
      <p:pic>
        <p:nvPicPr>
          <p:cNvPr id="7" name="Рисунок 6" descr="phoca_thumb_l_obl_g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2030163"/>
            <a:ext cx="5039436" cy="35536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ww2_pictures_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803" y="2060848"/>
            <a:ext cx="2956701" cy="34593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60293" y="2967335"/>
            <a:ext cx="1223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9099" y="1340768"/>
            <a:ext cx="8305800" cy="56467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Использованные материалы</a:t>
            </a:r>
            <a:endParaRPr lang="ru-RU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8132" y="2348880"/>
            <a:ext cx="7776863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/>
              <a:t>1. </a:t>
            </a:r>
            <a:r>
              <a:rPr lang="en-US" sz="1050" dirty="0" smtClean="0">
                <a:solidFill>
                  <a:schemeClr val="accent1"/>
                </a:solidFill>
              </a:rPr>
              <a:t>https</a:t>
            </a:r>
            <a:r>
              <a:rPr lang="en-US" sz="1050" dirty="0">
                <a:solidFill>
                  <a:schemeClr val="accent1"/>
                </a:solidFill>
              </a:rPr>
              <a:t>://yandex.ru/images/search?text=%</a:t>
            </a:r>
            <a:r>
              <a:rPr lang="en-US" sz="1050" dirty="0" smtClean="0">
                <a:solidFill>
                  <a:schemeClr val="accent1"/>
                </a:solidFill>
              </a:rPr>
              <a:t>D0%BA%D0%B0%D1%80%D1%82%D0%B8%D0%BD%D0%BA%D0%B8%20%D0%BE%20%D0%B2%D0%BE%D0%B9%D0%BD%D0%B5%20%D0%B4%D0%BB%D1%8F%20%D0%BF%D1%80%D0%B5%D0%B7%D0%B5%D0%BD%D1%82%D0%B0%D1%86%D0%B8%D0%B8&amp;suggest_reqid=148136737142397198213000828670869&amp;uinfo=sw-1366-sh-768-ww-1349-wh-667-pd-1-wp-16x9_1366x768</a:t>
            </a:r>
            <a:r>
              <a:rPr lang="ru-RU" sz="1050" dirty="0" smtClean="0">
                <a:solidFill>
                  <a:schemeClr val="accent1"/>
                </a:solidFill>
              </a:rPr>
              <a:t>  </a:t>
            </a:r>
            <a:r>
              <a:rPr lang="ru-RU" sz="1050" dirty="0" smtClean="0"/>
              <a:t>- военные картинки</a:t>
            </a:r>
          </a:p>
          <a:p>
            <a:r>
              <a:rPr lang="ru-RU" sz="1050" dirty="0" smtClean="0"/>
              <a:t>2</a:t>
            </a:r>
            <a:r>
              <a:rPr lang="ru-RU" sz="1050" dirty="0" smtClean="0">
                <a:solidFill>
                  <a:schemeClr val="accent1"/>
                </a:solidFill>
              </a:rPr>
              <a:t>.</a:t>
            </a:r>
            <a:r>
              <a:rPr lang="en-US" sz="1050" dirty="0" smtClean="0">
                <a:solidFill>
                  <a:schemeClr val="accent1"/>
                </a:solidFill>
              </a:rPr>
              <a:t>https</a:t>
            </a:r>
            <a:r>
              <a:rPr lang="en-US" sz="1050" dirty="0">
                <a:solidFill>
                  <a:schemeClr val="accent1"/>
                </a:solidFill>
              </a:rPr>
              <a:t>://yandex.ru/images/search?text=%</a:t>
            </a:r>
            <a:r>
              <a:rPr lang="en-US" sz="1050" dirty="0" smtClean="0">
                <a:solidFill>
                  <a:schemeClr val="accent1"/>
                </a:solidFill>
              </a:rPr>
              <a:t>D0%BA%D1%80%D0%B0%D0%B9%D0%BD%D0%B8%D0%B9%20%D1%81%D0%BB%D1%83%D1%87%D0%B0%D0%B9%20%D1%81%D0%BA%D0%B0%D0%B7%20%D0%BE%20%D1%81%D0%BE%D0%BB%D0%B4%D0%B0%D1%82%D0%B5%20%D0%B8%D0%B2%D0%B0%D0%BD%D0%B5%20%D0%B8%20%D1%84%D1%80%D0%B8%D1%86%D0%B5-%D1%80%D1%8B%D0%B6%D0%B5%D0%BC%20%D0%BB%D0%B8%D1%81%D0%B5&amp;suggest_reqid=148136737142397198214438240142049&amp;uinfo=sw-1366-sh-768-ww-1349-wh-667-pd-1-wp-16x9_1366x768</a:t>
            </a:r>
            <a:r>
              <a:rPr lang="ru-RU" sz="1050" dirty="0" smtClean="0">
                <a:solidFill>
                  <a:schemeClr val="accent1"/>
                </a:solidFill>
              </a:rPr>
              <a:t>  </a:t>
            </a:r>
            <a:r>
              <a:rPr lang="ru-RU" sz="1050" dirty="0" smtClean="0"/>
              <a:t>-  картинки к повести-сказке «Крайний случай»</a:t>
            </a:r>
          </a:p>
          <a:p>
            <a:r>
              <a:rPr lang="ru-RU" sz="1050" dirty="0" smtClean="0"/>
              <a:t>3.</a:t>
            </a:r>
            <a:r>
              <a:rPr lang="en-US" sz="1050" dirty="0" smtClean="0">
                <a:solidFill>
                  <a:schemeClr val="accent1"/>
                </a:solidFill>
              </a:rPr>
              <a:t>https</a:t>
            </a:r>
            <a:r>
              <a:rPr lang="en-US" sz="1050" dirty="0">
                <a:solidFill>
                  <a:schemeClr val="accent1"/>
                </a:solidFill>
              </a:rPr>
              <a:t>://yandex.ru/images/search?text=%</a:t>
            </a:r>
            <a:r>
              <a:rPr lang="en-US" sz="1050" dirty="0" smtClean="0">
                <a:solidFill>
                  <a:schemeClr val="accent1"/>
                </a:solidFill>
              </a:rPr>
              <a:t>D1%84%D0%BB%D0%B0%D0%B3%D0%B8%20%D1%81%D1%81%D1%81%D1%80%20%D0%B8%20%D0%B3%D0%B5%D1%80%D0%BC%D0%B0%D0%BD%D0%B8%D0%B8&amp;suggest_reqid=148136737142397198216720580966116&amp;uinfo=sw-1366-sh-768-ww-1349-wh-667-pd-1-wp-16x9_1366x768</a:t>
            </a:r>
            <a:r>
              <a:rPr lang="ru-RU" sz="1050" dirty="0" smtClean="0">
                <a:solidFill>
                  <a:schemeClr val="accent1"/>
                </a:solidFill>
              </a:rPr>
              <a:t> </a:t>
            </a:r>
            <a:r>
              <a:rPr lang="ru-RU" sz="1050" dirty="0" smtClean="0"/>
              <a:t> -  флаги нашей страны и Германии</a:t>
            </a:r>
          </a:p>
          <a:p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775883005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152" y="98072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Сколько лет продолжалась </a:t>
            </a:r>
            <a:r>
              <a:rPr lang="ru-RU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Великая Отечественная </a:t>
            </a: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Война?</a:t>
            </a:r>
            <a:endParaRPr lang="ru-RU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4152" y="1679448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года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год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 лет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793" y="1725216"/>
            <a:ext cx="8534400" cy="216024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100" b="1" dirty="0" smtClean="0">
                <a:solidFill>
                  <a:srgbClr val="0070C0"/>
                </a:solidFill>
              </a:rPr>
              <a:t>4 года </a:t>
            </a:r>
            <a:r>
              <a:rPr lang="ru-RU" sz="3100" dirty="0" smtClean="0">
                <a:solidFill>
                  <a:schemeClr val="tx1"/>
                </a:solidFill>
              </a:rPr>
              <a:t/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itchFamily="2" charset="2"/>
              <a:buChar char="v"/>
            </a:pPr>
            <a:endParaRPr lang="ru-RU" sz="2400" dirty="0" smtClean="0"/>
          </a:p>
          <a:p>
            <a:pPr lvl="0">
              <a:buFont typeface="Wingdings" pitchFamily="2" charset="2"/>
              <a:buChar char="v"/>
            </a:pPr>
            <a:endParaRPr lang="ru-RU" sz="2400" dirty="0" smtClean="0"/>
          </a:p>
          <a:p>
            <a:pPr lvl="0">
              <a:buFont typeface="Wingdings" pitchFamily="2" charset="2"/>
              <a:buChar char="v"/>
            </a:pPr>
            <a:endParaRPr lang="ru-RU" sz="2400" dirty="0" smtClean="0"/>
          </a:p>
          <a:p>
            <a:pPr lvl="0">
              <a:buNone/>
            </a:pP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Кузнецова\Desktop\8178_origina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16832"/>
            <a:ext cx="5624611" cy="4328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 txBox="1">
            <a:spLocks/>
          </p:cNvSpPr>
          <p:nvPr/>
        </p:nvSpPr>
        <p:spPr>
          <a:xfrm>
            <a:off x="395536" y="1268760"/>
            <a:ext cx="8410136" cy="48302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731520" lvl="1" indent="-27432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41289" y="2492896"/>
            <a:ext cx="8678416" cy="44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Какие страны участвовали в </a:t>
            </a:r>
            <a:b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Великой Отечественной Войне?</a:t>
            </a:r>
            <a:b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988840"/>
            <a:ext cx="7309320" cy="4296508"/>
          </a:xfrm>
        </p:spPr>
        <p:txBody>
          <a:bodyPr/>
          <a:lstStyle/>
          <a:p>
            <a:pPr lvl="0" algn="just">
              <a:buFont typeface="Wingdings" pitchFamily="2" charset="2"/>
              <a:buChar char="v"/>
              <a:defRPr/>
            </a:pPr>
            <a:r>
              <a:rPr lang="ru-RU" sz="2800" dirty="0" smtClean="0"/>
              <a:t>Советский Союз и Германия?                                                </a:t>
            </a:r>
          </a:p>
          <a:p>
            <a:pPr lvl="0" algn="just">
              <a:buFont typeface="Wingdings" pitchFamily="2" charset="2"/>
              <a:buChar char="v"/>
              <a:defRPr/>
            </a:pPr>
            <a:endParaRPr lang="ru-RU" sz="2800" i="1" dirty="0" smtClean="0"/>
          </a:p>
          <a:p>
            <a:pPr lvl="0" algn="just">
              <a:buFont typeface="Wingdings" pitchFamily="2" charset="2"/>
              <a:buChar char="v"/>
              <a:defRPr/>
            </a:pPr>
            <a:r>
              <a:rPr lang="ru-RU" sz="2800" dirty="0" smtClean="0">
                <a:latin typeface="+mj-lt"/>
              </a:rPr>
              <a:t>Советский</a:t>
            </a:r>
            <a:r>
              <a:rPr lang="ru-RU" sz="2800" i="1" dirty="0" smtClean="0">
                <a:latin typeface="+mj-lt"/>
              </a:rPr>
              <a:t> </a:t>
            </a:r>
            <a:r>
              <a:rPr lang="ru-RU" sz="2800" dirty="0" smtClean="0"/>
              <a:t>Союз и Япония?                             </a:t>
            </a:r>
          </a:p>
          <a:p>
            <a:pPr lvl="0" algn="just">
              <a:buNone/>
              <a:defRPr/>
            </a:pPr>
            <a:r>
              <a:rPr lang="ru-RU" sz="2800" dirty="0" smtClean="0"/>
              <a:t>                                               </a:t>
            </a:r>
          </a:p>
          <a:p>
            <a:pPr lvl="0" algn="just">
              <a:buFont typeface="Wingdings" pitchFamily="2" charset="2"/>
              <a:buChar char="v"/>
              <a:defRPr/>
            </a:pPr>
            <a:r>
              <a:rPr lang="ru-RU" sz="2800" dirty="0" smtClean="0"/>
              <a:t>Советский Союз и Америка? 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908720"/>
            <a:ext cx="8534400" cy="10081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Советский Союз и Германия. 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564904"/>
            <a:ext cx="3491300" cy="1745650"/>
          </a:xfrm>
          <a:prstGeom prst="rect">
            <a:avLst/>
          </a:prstGeom>
        </p:spPr>
      </p:pic>
      <p:pic>
        <p:nvPicPr>
          <p:cNvPr id="5" name="Рисунок 4" descr="i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564903"/>
            <a:ext cx="3349990" cy="1800201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534400" cy="84015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Какой город находился в блокаде 900 дней?</a:t>
            </a:r>
            <a:br>
              <a:rPr lang="ru-RU" sz="3200" b="1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2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Ленинград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Калининград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Москва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икторина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викторина</Template>
  <TotalTime>41</TotalTime>
  <Words>332</Words>
  <Application>Microsoft Office PowerPoint</Application>
  <PresentationFormat>Экран (4:3)</PresentationFormat>
  <Paragraphs>142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викторина</vt:lpstr>
      <vt:lpstr>ЭЛЕКТРОННАЯ ВИКТОРИНА для обучающихся</vt:lpstr>
      <vt:lpstr>РАУНД «ЧТО Я ЗНАЮ О ВОЙНЕ?»</vt:lpstr>
      <vt:lpstr> Когда началась  Великая Отечественная Война?</vt:lpstr>
      <vt:lpstr>22 июня 1941 года.  </vt:lpstr>
      <vt:lpstr>Сколько лет продолжалась Великая Отечественная Война?</vt:lpstr>
      <vt:lpstr>4 года   </vt:lpstr>
      <vt:lpstr> Какие страны участвовали в  Великой Отечественной Войне?  </vt:lpstr>
      <vt:lpstr>Советский Союз и Германия.  </vt:lpstr>
      <vt:lpstr>Какой город находился в блокаде 900 дней? </vt:lpstr>
      <vt:lpstr>Ленинград  </vt:lpstr>
      <vt:lpstr>Каким   ласковым именем называлось орудие во время Великой Отечественной Войны?</vt:lpstr>
      <vt:lpstr>Презентация PowerPoint</vt:lpstr>
      <vt:lpstr> </vt:lpstr>
      <vt:lpstr>землянка  </vt:lpstr>
      <vt:lpstr>Турнир для зрителей</vt:lpstr>
      <vt:lpstr>Какие рода войск вы знаете?</vt:lpstr>
      <vt:lpstr>Назовите города-герои России? </vt:lpstr>
      <vt:lpstr>Как современники чтут память о погибших в годы Великой Отечественной войны? </vt:lpstr>
      <vt:lpstr>Илья Туричин «Крайний случай»</vt:lpstr>
      <vt:lpstr> Как звали младшего брата?  </vt:lpstr>
      <vt:lpstr> Иван</vt:lpstr>
      <vt:lpstr>В какую беду попал Иван с товарищами?</vt:lpstr>
      <vt:lpstr>  </vt:lpstr>
      <vt:lpstr>Что выкрал Иван из сейфа у фельдмаршала?</vt:lpstr>
      <vt:lpstr> Карту</vt:lpstr>
      <vt:lpstr>С кем поделился Иван краюшкой хлеба?  </vt:lpstr>
      <vt:lpstr>Презентация PowerPoint</vt:lpstr>
      <vt:lpstr> Во что превратился Иван?</vt:lpstr>
      <vt:lpstr>Презентация PowerPoint</vt:lpstr>
      <vt:lpstr>ПОСЛОВИЦЫ И ПОГОВОРКИ  О ВОЙНЕ</vt:lpstr>
      <vt:lpstr>ФИЗКУЛЬТМИНУТКА «Армейская»</vt:lpstr>
      <vt:lpstr>РАУНД «ЧТО Я ЗНАЮ О ПОБЕДЕ?»</vt:lpstr>
      <vt:lpstr>  Когда празднуется день Победы? 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Использованные материалы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ЭЛЕКТРОННАЯ ВИКТОРИНА для детей 6-7 лет</dc:title>
  <dc:creator>Admin</dc:creator>
  <cp:lastModifiedBy>Наталья</cp:lastModifiedBy>
  <cp:revision>5</cp:revision>
  <dcterms:created xsi:type="dcterms:W3CDTF">2020-02-06T14:34:12Z</dcterms:created>
  <dcterms:modified xsi:type="dcterms:W3CDTF">2020-04-30T17:29:18Z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3747449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