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22C16"/>
    <a:srgbClr val="0C788E"/>
    <a:srgbClr val="006666"/>
    <a:srgbClr val="0099CC"/>
    <a:srgbClr val="3366CC"/>
    <a:srgbClr val="660033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98" d="100"/>
          <a:sy n="98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ДЕТСКИЕ УЧРЕЖДЕНИЯ, </a:t>
            </a:r>
            <a:br>
              <a:rPr lang="ru-RU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ИХ  НАЗНАЧЕНИЕ.</a:t>
            </a:r>
            <a:endParaRPr lang="es-ES" sz="6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63264"/>
            <a:ext cx="1747325" cy="147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26876"/>
            <a:ext cx="1589308" cy="15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29795"/>
            <a:ext cx="1468427" cy="149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63264"/>
            <a:ext cx="1173510" cy="150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751" y="5138424"/>
            <a:ext cx="1312540" cy="13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ru-RU" sz="4300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ДОМ ТВОРЧЕСТВА </a:t>
            </a:r>
            <a:endParaRPr lang="ru-RU" sz="4300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сюда приходят дети в клубы по интересам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7714"/>
            <a:ext cx="4236841" cy="30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902" y="1844822"/>
            <a:ext cx="4209352" cy="303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73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Дома творчества (кружки по интересам) бывают разные: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виамодельный – здесь изготавливают модели самолетов, планеров и т.д.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кружок рукоделия – учат вязать спицами, крючком, вышивке и т.д.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анцевальный кружок – учат правильно и красиво танцевать и выступать на сцене.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8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ДЕТСКИЕ УЧРЕЖДЕНИЯ</a:t>
            </a:r>
            <a:endParaRPr lang="ru-RU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68952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это образовательные учреждения, где находятся дети от 1,5  и до 18 лет.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таких учреждениях дети воспитываются, обучаются, </a:t>
            </a: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оздаравливаются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 за ними присматривают и  ухаживают.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u="sng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УЧРЕЖДЕНИЯ БЫВАЮТ: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Ясли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дом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дом творчества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57851"/>
            <a:ext cx="3271529" cy="27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26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ЯСЛИ</a:t>
            </a:r>
            <a:endParaRPr lang="ru-RU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здесь находятся дети от 1.5 до 3-х лет.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44587"/>
            <a:ext cx="3841651" cy="29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4586"/>
            <a:ext cx="4032448" cy="294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70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яслях дети могут находится не полный день, можно приводить ребеночка в ясли всего на несколько часов. Развиваться деткам помогают воспитатель и нянечка. Малыши в яслях учатся правильно и самостоятельно одеваться, ходить в туалет, кушать. Дети занимаются зарядкой, рисуют, играют и делают различные поделки своими руками.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0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  <a:endParaRPr lang="ru-RU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здесь находятся дети от 3 до 7 лет.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45" y="1993354"/>
            <a:ext cx="4370866" cy="29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993355"/>
            <a:ext cx="4193999" cy="29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36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0993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детском саду ребята находятся целый день, пока родители работают. Ребята здесь учатся общаться со сверстниками и взрослыми, развиваются умственно и физически, учатся соблюдать правила поведения, учатся музыке, рисованию, танцам. А самое главное в детском саду ребят подготавливают к ШКОЛЕ!!!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3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b="1" u="sng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56895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здесь находятся дети с 7 лет.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56" y="1916832"/>
            <a:ext cx="4233136" cy="284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636" y="1916832"/>
            <a:ext cx="4055871" cy="284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8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школу детки приходят уже большими и называются школьниками. Здесь ребенок становится взрослым и серьезным молодым человеком. Школа дает ребятам знания, которые необходимы для дальнейшей жизни. Так же школа учит детей дисциплине. Здесь появляются настоящие друзья и радость общения с ними. Школа самая прекрасная пора в жизни человека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3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505481DBCF994FAD96506573CE6771" ma:contentTypeVersion="50" ma:contentTypeDescription="Создание документа." ma:contentTypeScope="" ma:versionID="f2aaffcd0f3703100aae7c791a41cb5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AWJJH2MPE6E2-79957301-1503</_dlc_DocId>
    <_dlc_DocIdUrl xmlns="4a252ca3-5a62-4c1c-90a6-29f4710e47f8">
      <Url>http://edu-sps.koiro.local/NSI/_layouts/15/DocIdRedir.aspx?ID=AWJJH2MPE6E2-79957301-1503</Url>
      <Description>AWJJH2MPE6E2-79957301-1503</Description>
    </_dlc_DocIdUrl>
  </documentManagement>
</p:properties>
</file>

<file path=customXml/itemProps1.xml><?xml version="1.0" encoding="utf-8"?>
<ds:datastoreItem xmlns:ds="http://schemas.openxmlformats.org/officeDocument/2006/customXml" ds:itemID="{E8196C4F-6769-4293-BB12-731D8F2F2643}"/>
</file>

<file path=customXml/itemProps2.xml><?xml version="1.0" encoding="utf-8"?>
<ds:datastoreItem xmlns:ds="http://schemas.openxmlformats.org/officeDocument/2006/customXml" ds:itemID="{570C85E7-1938-4182-A1FE-68CA3611A18B}"/>
</file>

<file path=customXml/itemProps3.xml><?xml version="1.0" encoding="utf-8"?>
<ds:datastoreItem xmlns:ds="http://schemas.openxmlformats.org/officeDocument/2006/customXml" ds:itemID="{95456389-D738-49A1-BF37-C6B099429530}"/>
</file>

<file path=customXml/itemProps4.xml><?xml version="1.0" encoding="utf-8"?>
<ds:datastoreItem xmlns:ds="http://schemas.openxmlformats.org/officeDocument/2006/customXml" ds:itemID="{8570D944-486E-43AC-BFD3-D546B1FB5B7E}"/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95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Diseño predeterminado</vt:lpstr>
      <vt:lpstr>ДЕТСКИЕ УЧРЕЖДЕНИЯ,  ИХ  НАЗНАЧЕНИЕ.</vt:lpstr>
      <vt:lpstr>ДЕТСКИЕ УЧРЕЖДЕНИЯ</vt:lpstr>
      <vt:lpstr>ДЕТСКИЕ УЧРЕЖДЕНИЯ БЫВАЮТ:</vt:lpstr>
      <vt:lpstr>ЯСЛИ</vt:lpstr>
      <vt:lpstr>Слайд 5</vt:lpstr>
      <vt:lpstr>ДЕТСКИЙ САД</vt:lpstr>
      <vt:lpstr>Слайд 7</vt:lpstr>
      <vt:lpstr>ШКОЛА</vt:lpstr>
      <vt:lpstr>Слайд 9</vt:lpstr>
      <vt:lpstr>ДЕТСКИЙ ДОМ ТВОРЧЕСТВА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ReAl</dc:creator>
  <cp:lastModifiedBy>Наташа</cp:lastModifiedBy>
  <cp:revision>730</cp:revision>
  <dcterms:created xsi:type="dcterms:W3CDTF">2010-05-23T14:28:12Z</dcterms:created>
  <dcterms:modified xsi:type="dcterms:W3CDTF">2020-04-24T15:30:35Z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0x010100CC505481DBCF994FAD96506573CE6771</vt:lpwstr>
  </property>
  <property fmtid="{D5CDD505-2E9C-101B-9397-08002B2CF9AE}" pid="3" name="_dlc_DocIdItemGuid">
    <vt:lpwstr>9802ab42-cca2-46a6-9b4b-8a4b9517a90a</vt:lpwstr>
  </property>
</Properties>
</file>