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7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70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4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29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79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1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5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0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8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52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92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4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4A1B-1B1B-4486-A2D4-E8F421B0DA8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4017-FAEA-4B9D-9271-342FB2A8B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1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84" y="3195214"/>
            <a:ext cx="2575947" cy="3133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9530" y="908720"/>
            <a:ext cx="647068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«Музыкальные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инструменты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подготовила учитель музыки: Высоцкая Е.В.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Никольская школа-интернат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970809"/>
            <a:ext cx="498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Он </a:t>
            </a:r>
            <a:r>
              <a:rPr lang="ru-RU" sz="2800" dirty="0" smtClean="0"/>
              <a:t>похож </a:t>
            </a:r>
            <a:r>
              <a:rPr lang="ru-RU" sz="2800" dirty="0"/>
              <a:t>на погремушку,</a:t>
            </a:r>
          </a:p>
          <a:p>
            <a:r>
              <a:rPr lang="ru-RU" sz="2800" dirty="0"/>
              <a:t>Только это не игрушка! </a:t>
            </a:r>
            <a:endParaRPr lang="ru-RU" sz="2800" b="1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101" y="3727083"/>
            <a:ext cx="2171691" cy="2641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691380"/>
            <a:ext cx="4210863" cy="227614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51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893038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 мной в поход легко идти, </a:t>
            </a:r>
          </a:p>
          <a:p>
            <a:r>
              <a:rPr lang="ru-RU" sz="2800" dirty="0"/>
              <a:t>Со мною весело в пути, </a:t>
            </a:r>
          </a:p>
          <a:p>
            <a:r>
              <a:rPr lang="ru-RU" sz="2800" dirty="0"/>
              <a:t>И я крикун, и я буян, </a:t>
            </a:r>
          </a:p>
          <a:p>
            <a:r>
              <a:rPr lang="ru-RU" sz="2800" dirty="0"/>
              <a:t>Я звонкий, круглый.</a:t>
            </a:r>
            <a:endParaRPr lang="ru-RU" sz="2800" b="1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38" y="3025813"/>
            <a:ext cx="2590401" cy="3151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850417"/>
            <a:ext cx="3240360" cy="248859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9275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8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39922"/>
            <a:ext cx="5446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Звенит струна, поет она,</a:t>
            </a:r>
          </a:p>
          <a:p>
            <a:r>
              <a:rPr lang="ru-RU" sz="2800" dirty="0"/>
              <a:t>И песня всем ее слышна.</a:t>
            </a:r>
          </a:p>
          <a:p>
            <a:r>
              <a:rPr lang="ru-RU" sz="2800" dirty="0"/>
              <a:t>Шесть струн играют что угодно,</a:t>
            </a:r>
          </a:p>
          <a:p>
            <a:r>
              <a:rPr lang="ru-RU" sz="2800" dirty="0"/>
              <a:t>А инструмент тот вечно модный.</a:t>
            </a:r>
          </a:p>
          <a:p>
            <a:r>
              <a:rPr lang="ru-RU" sz="2800" dirty="0"/>
              <a:t>Он никогда не станет старым.</a:t>
            </a:r>
          </a:p>
          <a:p>
            <a:r>
              <a:rPr lang="ru-RU" sz="2800" dirty="0"/>
              <a:t>Тот инструмент зовем...</a:t>
            </a:r>
            <a:endParaRPr lang="ru-RU" sz="2800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63678"/>
            <a:ext cx="2088232" cy="2540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384544"/>
            <a:ext cx="4043254" cy="359319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75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/>
              <a:t>обедом суп едят,</a:t>
            </a:r>
          </a:p>
          <a:p>
            <a:r>
              <a:rPr lang="ru-RU" sz="2800" dirty="0"/>
              <a:t>К вечеру «заговорят»</a:t>
            </a:r>
          </a:p>
          <a:p>
            <a:r>
              <a:rPr lang="ru-RU" sz="2800" dirty="0"/>
              <a:t>Деревянные девчонки,</a:t>
            </a:r>
          </a:p>
          <a:p>
            <a:r>
              <a:rPr lang="ru-RU" sz="2800" dirty="0"/>
              <a:t>Музыкальные сестренки.</a:t>
            </a:r>
          </a:p>
          <a:p>
            <a:r>
              <a:rPr lang="ru-RU" sz="2800" dirty="0"/>
              <a:t>Поиграй и ты немножко</a:t>
            </a:r>
          </a:p>
          <a:p>
            <a:r>
              <a:rPr lang="ru-RU" sz="2800" dirty="0"/>
              <a:t>На красивых ярких...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26362"/>
            <a:ext cx="2016224" cy="2452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353" y="2613084"/>
            <a:ext cx="2665742" cy="355432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08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64704"/>
            <a:ext cx="6374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</a:t>
            </a:r>
            <a:r>
              <a:rPr lang="ru-RU" sz="2800" dirty="0"/>
              <a:t>стою на трех ногах, </a:t>
            </a:r>
          </a:p>
          <a:p>
            <a:r>
              <a:rPr lang="ru-RU" sz="2800" dirty="0"/>
              <a:t>Ноги в черных сапогах. </a:t>
            </a:r>
          </a:p>
          <a:p>
            <a:r>
              <a:rPr lang="ru-RU" sz="2800" dirty="0"/>
              <a:t>Зубы белые, педаль. </a:t>
            </a:r>
          </a:p>
          <a:p>
            <a:r>
              <a:rPr lang="ru-RU" sz="2800" dirty="0"/>
              <a:t>Как зовут меня? ...</a:t>
            </a:r>
            <a:endParaRPr lang="ru-RU" sz="2800" b="1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05418"/>
            <a:ext cx="2088232" cy="2540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000" y="2276872"/>
            <a:ext cx="3291514" cy="414627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7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39375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будто девушка запела,</a:t>
            </a:r>
          </a:p>
          <a:p>
            <a:r>
              <a:rPr lang="ru-RU" sz="2800" dirty="0"/>
              <a:t>И в зале словно посветлело.</a:t>
            </a:r>
          </a:p>
          <a:p>
            <a:r>
              <a:rPr lang="ru-RU" sz="2800" dirty="0"/>
              <a:t>Скользит мелодия так гибко.</a:t>
            </a:r>
          </a:p>
          <a:p>
            <a:r>
              <a:rPr lang="ru-RU" sz="2800" dirty="0"/>
              <a:t>Затихло все: играет...</a:t>
            </a:r>
            <a:endParaRPr lang="ru-RU" sz="2800" b="1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84" y="3629095"/>
            <a:ext cx="2176416" cy="264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46072"/>
            <a:ext cx="3227844" cy="322784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44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него рубашка в складку, </a:t>
            </a:r>
          </a:p>
          <a:p>
            <a:r>
              <a:rPr lang="ru-RU" sz="2800" dirty="0"/>
              <a:t>Любит он плясать вприсядку, </a:t>
            </a:r>
          </a:p>
          <a:p>
            <a:r>
              <a:rPr lang="ru-RU" sz="2800" dirty="0"/>
              <a:t>Он и пляшет, и поет —</a:t>
            </a:r>
          </a:p>
          <a:p>
            <a:r>
              <a:rPr lang="ru-RU" sz="2800" dirty="0"/>
              <a:t>Если в руки попадет. </a:t>
            </a:r>
          </a:p>
          <a:p>
            <a:r>
              <a:rPr lang="ru-RU" sz="2800" dirty="0"/>
              <a:t>Сорок пуговиц на нем </a:t>
            </a:r>
          </a:p>
          <a:p>
            <a:r>
              <a:rPr lang="ru-RU" sz="2800" dirty="0"/>
              <a:t>С перламутровым огнем. </a:t>
            </a:r>
          </a:p>
          <a:p>
            <a:r>
              <a:rPr lang="ru-RU" sz="2800" dirty="0"/>
              <a:t>Весельчак, а не буян </a:t>
            </a:r>
          </a:p>
          <a:p>
            <a:r>
              <a:rPr lang="ru-RU" sz="2800" dirty="0"/>
              <a:t>Голосистый наш...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98701"/>
            <a:ext cx="1872208" cy="2277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86753" y="3140968"/>
            <a:ext cx="4045687" cy="303426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48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927" y="476672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Очень весело поет,</a:t>
            </a:r>
          </a:p>
          <a:p>
            <a:r>
              <a:rPr lang="ru-RU" sz="2800" dirty="0"/>
              <a:t>Если дуете в нее.</a:t>
            </a:r>
          </a:p>
          <a:p>
            <a:r>
              <a:rPr lang="ru-RU" sz="2800" dirty="0"/>
              <a:t>Вы все на ней играете</a:t>
            </a:r>
          </a:p>
          <a:p>
            <a:r>
              <a:rPr lang="ru-RU" sz="2800" dirty="0"/>
              <a:t>И сразу отгадаете.</a:t>
            </a:r>
          </a:p>
          <a:p>
            <a:r>
              <a:rPr lang="ru-RU" sz="2800" dirty="0" err="1"/>
              <a:t>Ду-ду</a:t>
            </a:r>
            <a:r>
              <a:rPr lang="ru-RU" sz="2800" dirty="0"/>
              <a:t>, </a:t>
            </a:r>
            <a:r>
              <a:rPr lang="ru-RU" sz="2800" dirty="0" err="1"/>
              <a:t>ду-ду-ду</a:t>
            </a:r>
            <a:r>
              <a:rPr lang="ru-RU" sz="2800" dirty="0"/>
              <a:t>.</a:t>
            </a:r>
          </a:p>
          <a:p>
            <a:r>
              <a:rPr lang="ru-RU" sz="2800" dirty="0"/>
              <a:t>Да-да, да-да-да! </a:t>
            </a:r>
          </a:p>
          <a:p>
            <a:r>
              <a:rPr lang="ru-RU" sz="2800" dirty="0"/>
              <a:t>Вот так поет она всегда.</a:t>
            </a:r>
          </a:p>
          <a:p>
            <a:r>
              <a:rPr lang="ru-RU" sz="2800" dirty="0"/>
              <a:t>Не палочка, не трубочка,</a:t>
            </a:r>
          </a:p>
          <a:p>
            <a:r>
              <a:rPr lang="ru-RU" sz="2800" dirty="0"/>
              <a:t>А что же это?..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01" y="4267518"/>
            <a:ext cx="1760243" cy="2141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90"/>
          <a:stretch/>
        </p:blipFill>
        <p:spPr>
          <a:xfrm>
            <a:off x="4139952" y="2458314"/>
            <a:ext cx="3727516" cy="3634845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4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6048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 всего-то три струны </a:t>
            </a:r>
          </a:p>
          <a:p>
            <a:r>
              <a:rPr lang="ru-RU" sz="2800" dirty="0"/>
              <a:t>Всех игрою веселит! </a:t>
            </a:r>
          </a:p>
          <a:p>
            <a:r>
              <a:rPr lang="ru-RU" sz="2800" dirty="0"/>
              <a:t>Ой, звенит она, звенит, </a:t>
            </a:r>
          </a:p>
          <a:p>
            <a:r>
              <a:rPr lang="ru-RU" sz="2800" dirty="0"/>
              <a:t>Ей для музыки нужны. </a:t>
            </a:r>
          </a:p>
          <a:p>
            <a:r>
              <a:rPr lang="ru-RU" sz="2800" dirty="0"/>
              <a:t>Кто такая? Отгадай-ка… </a:t>
            </a:r>
          </a:p>
          <a:p>
            <a:r>
              <a:rPr lang="ru-RU" sz="2800" dirty="0"/>
              <a:t>Это наша…</a:t>
            </a:r>
            <a:endParaRPr lang="ru-RU" sz="2800" b="1" dirty="0">
              <a:latin typeface="a_PresentumCps" panose="04040704070802020202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29" y="4077072"/>
            <a:ext cx="1841328" cy="2240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43861">
            <a:off x="4141544" y="2908203"/>
            <a:ext cx="4271897" cy="263656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32" y="0"/>
            <a:ext cx="1946332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66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AWJJH2MPE6E2-79957301-1482</_dlc_DocId>
    <_dlc_DocIdUrl xmlns="4a252ca3-5a62-4c1c-90a6-29f4710e47f8">
      <Url>http://edu-sps.koiro.local/NSI/_layouts/15/DocIdRedir.aspx?ID=AWJJH2MPE6E2-79957301-1482</Url>
      <Description>AWJJH2MPE6E2-79957301-1482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505481DBCF994FAD96506573CE6771" ma:contentTypeVersion="50" ma:contentTypeDescription="Создание документа." ma:contentTypeScope="" ma:versionID="f2aaffcd0f3703100aae7c791a41cb5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D4141B-EB9E-4C8A-B9AD-D0A5FC65B720}"/>
</file>

<file path=customXml/itemProps2.xml><?xml version="1.0" encoding="utf-8"?>
<ds:datastoreItem xmlns:ds="http://schemas.openxmlformats.org/officeDocument/2006/customXml" ds:itemID="{CCF7FF49-1484-4F9B-A6E1-D79E44BB5F5A}"/>
</file>

<file path=customXml/itemProps3.xml><?xml version="1.0" encoding="utf-8"?>
<ds:datastoreItem xmlns:ds="http://schemas.openxmlformats.org/officeDocument/2006/customXml" ds:itemID="{9C4C4AC2-3855-4D5C-9073-811BFC7782D5}"/>
</file>

<file path=customXml/itemProps4.xml><?xml version="1.0" encoding="utf-8"?>
<ds:datastoreItem xmlns:ds="http://schemas.openxmlformats.org/officeDocument/2006/customXml" ds:itemID="{65A913AE-4C54-4EDD-8760-71D00DF35F68}"/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261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Пк</cp:lastModifiedBy>
  <cp:revision>32</cp:revision>
  <dcterms:created xsi:type="dcterms:W3CDTF">2017-06-22T15:38:33Z</dcterms:created>
  <dcterms:modified xsi:type="dcterms:W3CDTF">2020-04-25T07:11:20Z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0x010100CC505481DBCF994FAD96506573CE6771</vt:lpwstr>
  </property>
  <property fmtid="{D5CDD505-2E9C-101B-9397-08002B2CF9AE}" pid="3" name="_dlc_DocIdItemGuid">
    <vt:lpwstr>3c4ac997-be4f-40a5-a4c3-fa6be3b03f2e</vt:lpwstr>
  </property>
</Properties>
</file>