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8" r:id="rId1"/>
  </p:sldMasterIdLst>
  <p:notesMasterIdLst>
    <p:notesMasterId r:id="rId12"/>
  </p:notesMasterIdLst>
  <p:sldIdLst>
    <p:sldId id="283" r:id="rId2"/>
    <p:sldId id="257" r:id="rId3"/>
    <p:sldId id="285" r:id="rId4"/>
    <p:sldId id="280" r:id="rId5"/>
    <p:sldId id="263" r:id="rId6"/>
    <p:sldId id="264" r:id="rId7"/>
    <p:sldId id="266" r:id="rId8"/>
    <p:sldId id="267" r:id="rId9"/>
    <p:sldId id="281" r:id="rId10"/>
    <p:sldId id="289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8" d="100"/>
          <a:sy n="48" d="100"/>
        </p:scale>
        <p:origin x="-504" y="2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284835F-41C6-4179-BDAD-842361CFDFF3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08BEF5C-8286-4D4C-8EC0-F719A19251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3388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14"/>
          <p:cNvCxnSpPr/>
          <p:nvPr/>
        </p:nvCxnSpPr>
        <p:spPr>
          <a:xfrm>
            <a:off x="2019300" y="3522663"/>
            <a:ext cx="5111750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19299" y="1871132"/>
            <a:ext cx="5111752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9299" y="3657597"/>
            <a:ext cx="5111752" cy="1320802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5988050" y="5037138"/>
            <a:ext cx="673100" cy="2794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4BFE313-9253-47D8-BC11-6E581378A39F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19300" y="5037138"/>
            <a:ext cx="3911600" cy="2794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18300" y="5037138"/>
            <a:ext cx="412750" cy="2794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17C8A50-72B4-4BA4-8C05-5CC9B59D7D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491848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1" y="4815415"/>
            <a:ext cx="7207250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1070" y="1041400"/>
            <a:ext cx="7579479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1551" y="5382153"/>
            <a:ext cx="7207250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2095F79-B8BB-4D3D-B01F-668D254AD34F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E24D6A8E-9F4E-4CF7-A864-D3435580C2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874335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4"/>
          <p:cNvCxnSpPr/>
          <p:nvPr/>
        </p:nvCxnSpPr>
        <p:spPr>
          <a:xfrm>
            <a:off x="1047750" y="4140200"/>
            <a:ext cx="705485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7901" y="982132"/>
            <a:ext cx="7194549" cy="2954868"/>
          </a:xfrm>
        </p:spPr>
        <p:txBody>
          <a:bodyPr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7901" y="4343400"/>
            <a:ext cx="7194549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03CE01FC-8EE9-4908-8805-85C18501BB10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1EFCD22-0F61-4FF2-AFA7-9C441948D2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472602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46113" y="8794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 smtClean="0">
                <a:solidFill>
                  <a:srgbClr val="000000"/>
                </a:solidFill>
                <a:latin typeface="Garamond" pitchFamily="18" charset="0"/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950200" y="2827338"/>
            <a:ext cx="4572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altLang="ru-RU" sz="8000" smtClean="0">
                <a:solidFill>
                  <a:srgbClr val="000000"/>
                </a:solidFill>
                <a:latin typeface="Garamond" pitchFamily="18" charset="0"/>
              </a:rPr>
              <a:t>”</a:t>
            </a:r>
          </a:p>
        </p:txBody>
      </p:sp>
      <p:cxnSp>
        <p:nvCxnSpPr>
          <p:cNvPr id="7" name="Straight Connector 18"/>
          <p:cNvCxnSpPr/>
          <p:nvPr/>
        </p:nvCxnSpPr>
        <p:spPr>
          <a:xfrm>
            <a:off x="1047750" y="4140200"/>
            <a:ext cx="705485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60" y="982132"/>
            <a:ext cx="6972299" cy="2370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256109" y="3352800"/>
            <a:ext cx="66294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4343400"/>
            <a:ext cx="7207250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88E9CAD-2CD4-4AA2-8C81-12E752595C3E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226A2CA-85CC-44E1-B4A7-B01C28D44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915035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2" y="3308581"/>
            <a:ext cx="7207251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4777381"/>
            <a:ext cx="7207251" cy="860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5F4DB6E-DAC4-45DA-B873-5E8C74A609E9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72597D6A-B87D-4E29-A052-90700A6C3F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591079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46113" y="8794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 smtClean="0">
                <a:solidFill>
                  <a:srgbClr val="000000"/>
                </a:solidFill>
                <a:latin typeface="Garamond" pitchFamily="18" charset="0"/>
              </a:rPr>
              <a:t>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950200" y="2598738"/>
            <a:ext cx="4572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altLang="ru-RU" sz="8000" smtClean="0">
                <a:solidFill>
                  <a:srgbClr val="000000"/>
                </a:solidFill>
                <a:latin typeface="Garamond" pitchFamily="18" charset="0"/>
              </a:rPr>
              <a:t>”</a:t>
            </a:r>
          </a:p>
        </p:txBody>
      </p:sp>
      <p:cxnSp>
        <p:nvCxnSpPr>
          <p:cNvPr id="7" name="Straight Connector 25"/>
          <p:cNvCxnSpPr/>
          <p:nvPr/>
        </p:nvCxnSpPr>
        <p:spPr>
          <a:xfrm>
            <a:off x="1047750" y="3429000"/>
            <a:ext cx="705485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60" y="982132"/>
            <a:ext cx="6972299" cy="2243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971551" y="3639312"/>
            <a:ext cx="7207251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4529667"/>
            <a:ext cx="7207251" cy="1346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EB7E820-FA53-4AFE-8D78-A96E0408AE1D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5A2D216A-4894-4C93-9ED2-50DE765DCE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892719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4"/>
          <p:cNvCxnSpPr/>
          <p:nvPr/>
        </p:nvCxnSpPr>
        <p:spPr>
          <a:xfrm>
            <a:off x="1047750" y="3429000"/>
            <a:ext cx="705485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1" y="982132"/>
            <a:ext cx="7207250" cy="2243668"/>
          </a:xfrm>
        </p:spPr>
        <p:txBody>
          <a:bodyPr rtlCol="0">
            <a:normAutofit/>
          </a:bodyPr>
          <a:lstStyle>
            <a:lvl1pPr>
              <a:defRPr lang="en-US" b="0" dirty="0"/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971551" y="3630168"/>
            <a:ext cx="7207251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0" y="4470400"/>
            <a:ext cx="7207253" cy="1405467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D1D1896-85B2-446E-8DFE-E92AA5719842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7ED2526-E43D-4C99-902E-E99D5833E9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847437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1047750" y="2420938"/>
            <a:ext cx="705485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45AFEEE5-9CB5-4BD0-8500-0FDA5A3F9B4E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A3D3C68-0347-4845-8A7D-4A27EC65E5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901413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664845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9518" y="982132"/>
            <a:ext cx="1418171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71549" y="982132"/>
            <a:ext cx="5574769" cy="48937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19FA902-EDF7-43D6-802F-29351B9B264F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B500759-DDBC-4030-8BAD-28FF1FC652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358028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1047750" y="2420938"/>
            <a:ext cx="7054850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EBDEEA3-AFD3-4671-A313-F51DC8B808ED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BC53D98-3743-4146-AEE9-B938208114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627612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5"/>
          <p:cNvCxnSpPr/>
          <p:nvPr/>
        </p:nvCxnSpPr>
        <p:spPr>
          <a:xfrm>
            <a:off x="1509713" y="3709988"/>
            <a:ext cx="6122987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1302" y="1752606"/>
            <a:ext cx="6119016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1300" y="3846052"/>
            <a:ext cx="6119018" cy="95454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A17BC20C-5CCA-455E-A665-E00A5D27AA49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389C7E7-3B56-4D24-9F95-15E85DA6AE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52115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/>
        </p:nvCxnSpPr>
        <p:spPr>
          <a:xfrm>
            <a:off x="1047750" y="2420938"/>
            <a:ext cx="705485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73836" y="2560320"/>
            <a:ext cx="3538728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6008" y="2560320"/>
            <a:ext cx="3538728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6B981F8-7B9B-480A-8DB0-1E48604204A9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E21694F-A48E-457F-A435-1D49C50569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265209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7"/>
          <p:cNvCxnSpPr/>
          <p:nvPr/>
        </p:nvCxnSpPr>
        <p:spPr>
          <a:xfrm>
            <a:off x="1047750" y="2420938"/>
            <a:ext cx="705485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0" y="2658533"/>
            <a:ext cx="353872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1550" y="3243263"/>
            <a:ext cx="3538728" cy="263260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5503" y="2658533"/>
            <a:ext cx="353872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5503" y="3243263"/>
            <a:ext cx="3538728" cy="263260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7323F2C-9AE1-471B-BCCF-D89D6097AFA4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DB786371-AD44-4CBD-BBE1-C51B0D9904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560176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13"/>
          <p:cNvCxnSpPr/>
          <p:nvPr/>
        </p:nvCxnSpPr>
        <p:spPr>
          <a:xfrm>
            <a:off x="1047750" y="2420938"/>
            <a:ext cx="705485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8B8E8F9-E41C-40FC-A6FF-E2454502C2B3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9227A24-F70B-46E5-AF80-8223C8C66C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89056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71FF593-FC1B-4582-96D1-161467FD6EA4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30E184E-A2A1-4BD6-B1A4-20CAA19B0B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616124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5"/>
          <p:cNvCxnSpPr/>
          <p:nvPr/>
        </p:nvCxnSpPr>
        <p:spPr>
          <a:xfrm>
            <a:off x="1047750" y="2913063"/>
            <a:ext cx="263525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359" y="1388534"/>
            <a:ext cx="278884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1" y="982132"/>
            <a:ext cx="4102100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0359" y="3031065"/>
            <a:ext cx="2788841" cy="243840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9103B63-1E06-4624-9388-8D0636A81881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CE175E45-EDFA-41DB-88C2-8282B8A319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097040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49" y="1883832"/>
            <a:ext cx="4681362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71124" y="1041400"/>
            <a:ext cx="2297510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1549" y="3255432"/>
            <a:ext cx="4681362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6663FBAA-1C07-4CD3-ABB5-2EC7C5B4C285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4190C80-214F-4845-9B37-2902B8BC98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060983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HD-PanelContent-GrommetsCombined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971550" y="982663"/>
            <a:ext cx="7200900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71550" y="2557463"/>
            <a:ext cx="720090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08750" y="5969000"/>
            <a:ext cx="12001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prstClr val="black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C8574060-A134-4087-9109-428E12B37870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71550" y="5969000"/>
            <a:ext cx="54800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prstClr val="black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6050" y="5969000"/>
            <a:ext cx="4064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prstClr val="black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6969B8AC-DFCE-4E08-95FA-C0EAC1A419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83" r:id="rId1"/>
    <p:sldLayoutId id="2147484484" r:id="rId2"/>
    <p:sldLayoutId id="2147484485" r:id="rId3"/>
    <p:sldLayoutId id="2147484486" r:id="rId4"/>
    <p:sldLayoutId id="2147484487" r:id="rId5"/>
    <p:sldLayoutId id="2147484488" r:id="rId6"/>
    <p:sldLayoutId id="2147484489" r:id="rId7"/>
    <p:sldLayoutId id="2147484490" r:id="rId8"/>
    <p:sldLayoutId id="2147484491" r:id="rId9"/>
    <p:sldLayoutId id="2147484492" r:id="rId10"/>
    <p:sldLayoutId id="2147484493" r:id="rId11"/>
    <p:sldLayoutId id="2147484494" r:id="rId12"/>
    <p:sldLayoutId id="2147484495" r:id="rId13"/>
    <p:sldLayoutId id="2147484496" r:id="rId14"/>
    <p:sldLayoutId id="2147484497" r:id="rId15"/>
    <p:sldLayoutId id="2147484498" r:id="rId16"/>
    <p:sldLayoutId id="2147484499" r:id="rId17"/>
  </p:sldLayoutIdLst>
  <p:transition spd="slow">
    <p:wipe/>
  </p:transition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ln w="3175" cmpd="sng">
            <a:noFill/>
          </a:ln>
          <a:solidFill>
            <a:srgbClr val="262626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2pPr>
      <a:lvl3pPr marL="12001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3pPr>
      <a:lvl4pPr marL="15430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600" kern="1200">
          <a:solidFill>
            <a:srgbClr val="262626"/>
          </a:solidFill>
          <a:latin typeface="+mn-lt"/>
          <a:ea typeface="+mn-ea"/>
          <a:cs typeface="+mn-cs"/>
        </a:defRPr>
      </a:lvl4pPr>
      <a:lvl5pPr marL="20002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.png"/><Relationship Id="rId4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slide" Target="slide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slide" Target="slide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7.png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Program%20Files%20(x86)\Internet%20Explorer\iexplore.exe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slide" Target="slide8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0.jpeg"/><Relationship Id="rId7" Type="http://schemas.openxmlformats.org/officeDocument/2006/relationships/image" Target="../media/image7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Картинки по запросу irjkmyfz ljcr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2093913"/>
            <a:ext cx="6432550" cy="392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403648" y="692696"/>
            <a:ext cx="6264275" cy="1470025"/>
          </a:xfrm>
          <a:prstGeom prst="rect">
            <a:avLst/>
          </a:prstGeo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ctr" defTabSz="457200" rtl="0" fontAlgn="base">
              <a:spcBef>
                <a:spcPct val="0"/>
              </a:spcBef>
              <a:spcAft>
                <a:spcPct val="0"/>
              </a:spcAft>
              <a:defRPr sz="4400" kern="1200">
                <a:ln w="3175" cmpd="sng">
                  <a:noFill/>
                </a:ln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262626"/>
                </a:solidFill>
                <a:latin typeface="Garamond" pitchFamily="18" charset="0"/>
              </a:defRPr>
            </a:lvl2pPr>
            <a:lvl3pPr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262626"/>
                </a:solidFill>
                <a:latin typeface="Garamond" pitchFamily="18" charset="0"/>
              </a:defRPr>
            </a:lvl3pPr>
            <a:lvl4pPr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262626"/>
                </a:solidFill>
                <a:latin typeface="Garamond" pitchFamily="18" charset="0"/>
              </a:defRPr>
            </a:lvl4pPr>
            <a:lvl5pPr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262626"/>
                </a:solidFill>
                <a:latin typeface="Garamond" pitchFamily="18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alt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Метод проектов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627313" y="2420938"/>
            <a:ext cx="5543550" cy="3768725"/>
          </a:xfrm>
          <a:prstGeom prst="rect">
            <a:avLst/>
          </a:prstGeom>
        </p:spPr>
        <p:txBody>
          <a:bodyPr/>
          <a:lstStyle>
            <a:lvl1pPr marL="285750" indent="-28575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 kern="1200">
                <a:solidFill>
                  <a:srgbClr val="262626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 kern="1200">
                <a:solidFill>
                  <a:srgbClr val="262626"/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kern="1200">
                <a:solidFill>
                  <a:srgbClr val="262626"/>
                </a:solidFill>
                <a:latin typeface="+mn-lt"/>
                <a:ea typeface="+mn-ea"/>
                <a:cs typeface="+mn-cs"/>
              </a:defRPr>
            </a:lvl3pPr>
            <a:lvl4pPr marL="1543050" indent="-17145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 kern="1200">
                <a:solidFill>
                  <a:srgbClr val="262626"/>
                </a:solidFill>
                <a:latin typeface="+mn-lt"/>
                <a:ea typeface="+mn-ea"/>
                <a:cs typeface="+mn-cs"/>
              </a:defRPr>
            </a:lvl4pPr>
            <a:lvl5pPr marL="2000250" indent="-171450" algn="l" defTabSz="457200" rtl="0" fontAlgn="base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 kern="1200">
                <a:solidFill>
                  <a:srgbClr val="26262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b="1" dirty="0" smtClean="0">
              <a:solidFill>
                <a:schemeClr val="bg1"/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bg1"/>
                </a:solidFill>
              </a:rPr>
              <a:t>«Алгоритм  выполнения творческого  проекта»</a:t>
            </a:r>
            <a:endParaRPr lang="ru-RU" sz="1200" b="1" dirty="0" smtClean="0">
              <a:solidFill>
                <a:schemeClr val="bg1"/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bg1"/>
                </a:solidFill>
              </a:rPr>
              <a:t>Пособие для обучающихся.</a:t>
            </a:r>
            <a:endParaRPr lang="ru-RU" sz="4800" b="1" dirty="0" smtClean="0">
              <a:solidFill>
                <a:schemeClr val="bg1"/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 smtClean="0">
              <a:solidFill>
                <a:schemeClr val="bg1"/>
              </a:solidFill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100" b="1" dirty="0">
              <a:solidFill>
                <a:schemeClr val="bg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50" dirty="0">
              <a:solidFill>
                <a:schemeClr val="bg1"/>
              </a:solidFill>
            </a:endParaRPr>
          </a:p>
        </p:txBody>
      </p:sp>
      <p:pic>
        <p:nvPicPr>
          <p:cNvPr id="19461" name="Picture 2" descr="D:\Математика 2 класс\1. Десяток. Счёт с десятками до ста\умная сов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357563"/>
            <a:ext cx="2128837" cy="256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5" descr="E:\pulsante-04-architetto-f-01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38175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5" descr="E:\pulsante-04-architetto-f-01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38175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Прямоугольник 1"/>
          <p:cNvSpPr>
            <a:spLocks noChangeArrowheads="1"/>
          </p:cNvSpPr>
          <p:nvPr/>
        </p:nvSpPr>
        <p:spPr bwMode="auto">
          <a:xfrm>
            <a:off x="900113" y="742950"/>
            <a:ext cx="7488237" cy="549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defRPr/>
            </a:pPr>
            <a:r>
              <a:rPr lang="ru-RU" b="1" u="sng" dirty="0" err="1" smtClean="0">
                <a:solidFill>
                  <a:srgbClr val="00B050"/>
                </a:solidFill>
                <a:latin typeface="Bookman Old Style" panose="02050604050505020204" pitchFamily="18" charset="0"/>
              </a:rPr>
              <a:t>Иссле́дование</a:t>
            </a:r>
            <a:r>
              <a:rPr lang="ru-RU" dirty="0" smtClean="0">
                <a:solidFill>
                  <a:srgbClr val="00B050"/>
                </a:solidFill>
                <a:latin typeface="Bookman Old Style" panose="02050604050505020204" pitchFamily="18" charset="0"/>
              </a:rPr>
              <a:t> ( «следование изнутри») в предельно широком смысле — поиск новых знаний или систематическое расследование с целью установления фактов. В более узком смысле </a:t>
            </a:r>
            <a:r>
              <a:rPr lang="ru-RU" b="1" dirty="0" smtClean="0">
                <a:solidFill>
                  <a:srgbClr val="00B050"/>
                </a:solidFill>
                <a:latin typeface="Bookman Old Style" panose="02050604050505020204" pitchFamily="18" charset="0"/>
              </a:rPr>
              <a:t>исследование</a:t>
            </a:r>
            <a:r>
              <a:rPr lang="ru-RU" dirty="0" smtClean="0">
                <a:solidFill>
                  <a:srgbClr val="00B050"/>
                </a:solidFill>
                <a:latin typeface="Bookman Old Style" panose="02050604050505020204" pitchFamily="18" charset="0"/>
              </a:rPr>
              <a:t> — научный метод (процесс) изучения чего-либо.</a:t>
            </a:r>
            <a:endParaRPr lang="ru-RU" altLang="ru-RU" sz="1400" u="sng" dirty="0" smtClean="0">
              <a:solidFill>
                <a:srgbClr val="00B050"/>
              </a:solidFill>
              <a:latin typeface="Bookman Old Style" panose="02050604050505020204" pitchFamily="18" charset="0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ru-RU" altLang="ru-RU" sz="1400" u="sng" dirty="0" smtClean="0">
              <a:solidFill>
                <a:srgbClr val="00B0F0"/>
              </a:solidFill>
              <a:latin typeface="Bookman Old Style" panose="02050604050505020204" pitchFamily="18" charset="0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2000" u="sng" dirty="0" smtClean="0">
                <a:solidFill>
                  <a:srgbClr val="00B0F0"/>
                </a:solidFill>
                <a:latin typeface="Bookman Old Style" panose="02050604050505020204" pitchFamily="18" charset="0"/>
              </a:rPr>
              <a:t>Например:</a:t>
            </a:r>
          </a:p>
          <a:p>
            <a:pPr>
              <a:defRPr/>
            </a:pPr>
            <a:r>
              <a:rPr lang="ru-RU" sz="2000" dirty="0" smtClean="0">
                <a:solidFill>
                  <a:srgbClr val="00B0F0"/>
                </a:solidFill>
                <a:latin typeface="Bookman Old Style" panose="02050604050505020204" pitchFamily="18" charset="0"/>
              </a:rPr>
              <a:t> Анализ документов - качественный и количественный (контент-анализ)</a:t>
            </a:r>
          </a:p>
          <a:p>
            <a:pPr>
              <a:defRPr/>
            </a:pPr>
            <a:r>
              <a:rPr lang="ru-RU" sz="2000" dirty="0" smtClean="0">
                <a:solidFill>
                  <a:srgbClr val="00B0F0"/>
                </a:solidFill>
                <a:latin typeface="Bookman Old Style" panose="02050604050505020204" pitchFamily="18" charset="0"/>
              </a:rPr>
              <a:t> Опросы, интервью, тестирование</a:t>
            </a:r>
          </a:p>
          <a:p>
            <a:pPr>
              <a:defRPr/>
            </a:pPr>
            <a:r>
              <a:rPr lang="ru-RU" sz="2000" dirty="0" smtClean="0">
                <a:solidFill>
                  <a:srgbClr val="00B0F0"/>
                </a:solidFill>
                <a:latin typeface="Bookman Old Style" panose="02050604050505020204" pitchFamily="18" charset="0"/>
              </a:rPr>
              <a:t> Биографический и автобиографический методы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kern="800" dirty="0" smtClean="0">
                <a:solidFill>
                  <a:srgbClr val="00B0F0"/>
                </a:solidFill>
                <a:latin typeface="Bookman Old Style" panose="02050604050505020204" pitchFamily="18" charset="0"/>
              </a:rPr>
              <a:t> Сравнение и сопоставление признаков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kern="800" dirty="0" smtClean="0">
                <a:solidFill>
                  <a:srgbClr val="00B0F0"/>
                </a:solidFill>
                <a:latin typeface="Bookman Old Style" panose="02050604050505020204" pitchFamily="18" charset="0"/>
              </a:rPr>
              <a:t> Моделирование</a:t>
            </a:r>
            <a:endParaRPr lang="ru-RU" altLang="ru-RU" sz="2000" dirty="0" smtClean="0">
              <a:solidFill>
                <a:srgbClr val="00B0F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4035" name="Picture 5" descr="E:\pulsante-04-architetto-f-01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38175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5" descr="E:\pulsante-04-architetto-f-01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38175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2555875" y="1543050"/>
            <a:ext cx="5976938" cy="298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b="1" u="sng">
                <a:solidFill>
                  <a:srgbClr val="0070C0"/>
                </a:solidFill>
                <a:latin typeface="Bookman Old Style" pitchFamily="18" charset="0"/>
              </a:rPr>
              <a:t>Проект</a:t>
            </a:r>
            <a:r>
              <a:rPr lang="ru-RU" altLang="ru-RU" b="1">
                <a:solidFill>
                  <a:srgbClr val="0070C0"/>
                </a:solidFill>
                <a:latin typeface="Bookman Old Style" pitchFamily="18" charset="0"/>
              </a:rPr>
              <a:t> – это самостоятельно разработанное  и изготовленное изделие или продукт </a:t>
            </a: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b="1">
                <a:solidFill>
                  <a:srgbClr val="0070C0"/>
                </a:solidFill>
                <a:latin typeface="Bookman Old Style" pitchFamily="18" charset="0"/>
              </a:rPr>
              <a:t>от идеи до её воплощения, при минимальном участии учителя.</a:t>
            </a: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b="1" i="1">
                <a:solidFill>
                  <a:srgbClr val="00B0F0"/>
                </a:solidFill>
                <a:latin typeface="Bookman Old Style" pitchFamily="18" charset="0"/>
              </a:rPr>
              <a:t>Проект выполняется как индивидуально так и в группах.</a:t>
            </a: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280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323850" y="4149725"/>
            <a:ext cx="84248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>
                <a:solidFill>
                  <a:schemeClr val="tx1"/>
                </a:solidFill>
                <a:latin typeface="Calibri" pitchFamily="34" charset="0"/>
              </a:rPr>
              <a:t/>
            </a:r>
            <a:br>
              <a:rPr lang="ru-RU" altLang="ru-RU">
                <a:solidFill>
                  <a:schemeClr val="tx1"/>
                </a:solidFill>
                <a:latin typeface="Calibri" pitchFamily="34" charset="0"/>
              </a:rPr>
            </a:b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20484" name="Picture 7" descr="http://www.bzfar.net/Erudit/Sov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8" y="1700213"/>
            <a:ext cx="2619375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87788" y="4797425"/>
            <a:ext cx="4572000" cy="11382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400" b="1" dirty="0">
                <a:solidFill>
                  <a:srgbClr val="00B050"/>
                </a:solidFill>
                <a:latin typeface="+mn-lt"/>
              </a:rPr>
              <a:t>«Видеть и делать новое – </a:t>
            </a:r>
          </a:p>
          <a:p>
            <a:pPr algn="r">
              <a:defRPr/>
            </a:pPr>
            <a:r>
              <a:rPr lang="ru-RU" sz="2400" b="1" dirty="0">
                <a:solidFill>
                  <a:srgbClr val="00B050"/>
                </a:solidFill>
                <a:latin typeface="+mn-lt"/>
              </a:rPr>
              <a:t>очень большое удовольствие»</a:t>
            </a:r>
          </a:p>
          <a:p>
            <a:pPr algn="r">
              <a:defRPr/>
            </a:pPr>
            <a:r>
              <a:rPr lang="ru-RU" sz="2000" b="1" dirty="0">
                <a:solidFill>
                  <a:srgbClr val="00B050"/>
                </a:solidFill>
                <a:latin typeface="+mn-lt"/>
              </a:rPr>
              <a:t>Ф. Вольтер</a:t>
            </a:r>
          </a:p>
        </p:txBody>
      </p:sp>
      <p:pic>
        <p:nvPicPr>
          <p:cNvPr id="20486" name="Picture 5" descr="E:\pulsante-04-architetto-f-01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38175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5" descr="E:\pulsante-04-architetto-f-01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38175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4"/>
          <p:cNvSpPr txBox="1">
            <a:spLocks noChangeArrowheads="1"/>
          </p:cNvSpPr>
          <p:nvPr/>
        </p:nvSpPr>
        <p:spPr bwMode="auto">
          <a:xfrm>
            <a:off x="323850" y="4149725"/>
            <a:ext cx="84248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>
                <a:solidFill>
                  <a:schemeClr val="tx1"/>
                </a:solidFill>
                <a:latin typeface="Calibri" pitchFamily="34" charset="0"/>
              </a:rPr>
              <a:t/>
            </a:r>
            <a:br>
              <a:rPr lang="ru-RU" altLang="ru-RU">
                <a:solidFill>
                  <a:schemeClr val="tx1"/>
                </a:solidFill>
                <a:latin typeface="Calibri" pitchFamily="34" charset="0"/>
              </a:rPr>
            </a:b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507" name="TextBox 1"/>
          <p:cNvSpPr txBox="1">
            <a:spLocks noChangeArrowheads="1"/>
          </p:cNvSpPr>
          <p:nvPr/>
        </p:nvSpPr>
        <p:spPr bwMode="auto">
          <a:xfrm>
            <a:off x="1906588" y="1268413"/>
            <a:ext cx="576103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4000" b="1">
                <a:solidFill>
                  <a:srgbClr val="0070C0"/>
                </a:solidFill>
                <a:latin typeface="Calibri" pitchFamily="34" charset="0"/>
              </a:rPr>
              <a:t>Этапы выполнения творческого проекта обучающимися</a:t>
            </a:r>
            <a:endParaRPr lang="ru-RU" altLang="ru-RU" sz="400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3536950"/>
            <a:ext cx="2808287" cy="288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9" name="TextBox 1"/>
          <p:cNvSpPr txBox="1">
            <a:spLocks noChangeArrowheads="1"/>
          </p:cNvSpPr>
          <p:nvPr/>
        </p:nvSpPr>
        <p:spPr bwMode="auto">
          <a:xfrm>
            <a:off x="612775" y="3251200"/>
            <a:ext cx="7704138" cy="197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</a:pPr>
            <a:r>
              <a:rPr lang="en-US" altLang="ru-RU" b="1">
                <a:solidFill>
                  <a:srgbClr val="00B050"/>
                </a:solidFill>
                <a:latin typeface="Bookman Old Style" pitchFamily="18" charset="0"/>
              </a:rPr>
              <a:t>I.</a:t>
            </a:r>
            <a:r>
              <a:rPr lang="ru-RU" altLang="ru-RU" b="1">
                <a:solidFill>
                  <a:srgbClr val="00B050"/>
                </a:solidFill>
                <a:latin typeface="Bookman Old Style" pitchFamily="18" charset="0"/>
              </a:rPr>
              <a:t> Организационно-подготовительный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</a:pPr>
            <a:r>
              <a:rPr lang="en-US" altLang="ru-RU" b="1">
                <a:solidFill>
                  <a:srgbClr val="00B050"/>
                </a:solidFill>
                <a:latin typeface="Bookman Old Style" pitchFamily="18" charset="0"/>
              </a:rPr>
              <a:t>II. </a:t>
            </a:r>
            <a:r>
              <a:rPr lang="ru-RU" altLang="ru-RU" b="1">
                <a:solidFill>
                  <a:srgbClr val="00B050"/>
                </a:solidFill>
                <a:latin typeface="Bookman Old Style" pitchFamily="18" charset="0"/>
              </a:rPr>
              <a:t>Технологический этап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</a:pPr>
            <a:r>
              <a:rPr lang="en-US" altLang="ru-RU" b="1">
                <a:solidFill>
                  <a:srgbClr val="00B050"/>
                </a:solidFill>
                <a:latin typeface="Bookman Old Style" pitchFamily="18" charset="0"/>
              </a:rPr>
              <a:t>III.</a:t>
            </a:r>
            <a:r>
              <a:rPr lang="ru-RU" altLang="ru-RU" b="1">
                <a:solidFill>
                  <a:srgbClr val="00B050"/>
                </a:solidFill>
                <a:latin typeface="Bookman Old Style" pitchFamily="18" charset="0"/>
              </a:rPr>
              <a:t> Заключительный этап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</a:pPr>
            <a:endParaRPr lang="ru-RU" altLang="ru-RU" sz="1100" b="1">
              <a:solidFill>
                <a:srgbClr val="0070C0"/>
              </a:solidFill>
              <a:latin typeface="Bookman Old Style" pitchFamily="18" charset="0"/>
            </a:endParaRPr>
          </a:p>
        </p:txBody>
      </p:sp>
      <p:pic>
        <p:nvPicPr>
          <p:cNvPr id="21510" name="Picture 5" descr="E:\pulsante-04-architetto-f-01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38175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5" descr="E:\pulsante-04-architetto-f-01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38175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755650" y="890588"/>
            <a:ext cx="7594600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</a:pPr>
            <a:r>
              <a:rPr lang="en-US" altLang="ru-RU" b="1" u="sng" dirty="0">
                <a:solidFill>
                  <a:srgbClr val="0070C0"/>
                </a:solidFill>
                <a:latin typeface="Bookman Old Style" pitchFamily="18" charset="0"/>
              </a:rPr>
              <a:t>II.</a:t>
            </a:r>
            <a:r>
              <a:rPr lang="ru-RU" altLang="ru-RU" b="1" u="sng" dirty="0">
                <a:solidFill>
                  <a:srgbClr val="0070C0"/>
                </a:solidFill>
                <a:latin typeface="Bookman Old Style" pitchFamily="18" charset="0"/>
              </a:rPr>
              <a:t>Технологический этап</a:t>
            </a:r>
            <a:endParaRPr lang="ru-RU" altLang="ru-RU" b="1" dirty="0">
              <a:solidFill>
                <a:srgbClr val="0070C0"/>
              </a:solidFill>
              <a:latin typeface="Bookman Old Style" pitchFamily="18" charset="0"/>
            </a:endParaRPr>
          </a:p>
          <a:p>
            <a:pPr algn="just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800" b="1" dirty="0">
                <a:solidFill>
                  <a:srgbClr val="0070C0"/>
                </a:solidFill>
                <a:latin typeface="Bookman Old Style" pitchFamily="18" charset="0"/>
              </a:rPr>
              <a:t>    </a:t>
            </a:r>
            <a:r>
              <a:rPr lang="ru-RU" altLang="ru-RU" b="1" dirty="0">
                <a:solidFill>
                  <a:srgbClr val="0070C0"/>
                </a:solidFill>
                <a:latin typeface="Bookman Old Style" pitchFamily="18" charset="0"/>
              </a:rPr>
              <a:t>Что мне нужно чтобы выполнить проект?</a:t>
            </a:r>
          </a:p>
        </p:txBody>
      </p:sp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827088" y="2246313"/>
            <a:ext cx="7561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dirty="0">
                <a:solidFill>
                  <a:srgbClr val="00B050"/>
                </a:solidFill>
                <a:latin typeface="Bookman Old Style" pitchFamily="18" charset="0"/>
              </a:rPr>
              <a:t>Подробно ответьте на поставленный вопрос.</a:t>
            </a:r>
          </a:p>
        </p:txBody>
      </p:sp>
      <p:pic>
        <p:nvPicPr>
          <p:cNvPr id="25604" name="Picture 6" descr="http://74321-s-027.edusite.ru/images/05110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950" y="2636838"/>
            <a:ext cx="3111500" cy="366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8" descr="http://cs316521.vk.me/v316521775/8032/lRdLMkvzpt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3500438"/>
            <a:ext cx="3805238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5" descr="E:\pulsante-04-architetto-f-01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38175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5" descr="E:\pulsante-04-architetto-f-01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38175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"/>
          <p:cNvSpPr txBox="1">
            <a:spLocks noChangeArrowheads="1"/>
          </p:cNvSpPr>
          <p:nvPr/>
        </p:nvSpPr>
        <p:spPr bwMode="auto">
          <a:xfrm>
            <a:off x="2392363" y="908050"/>
            <a:ext cx="5635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</a:pPr>
            <a:r>
              <a:rPr lang="ru-RU" altLang="ru-RU" b="1">
                <a:solidFill>
                  <a:srgbClr val="0070C0"/>
                </a:solidFill>
                <a:latin typeface="Bookman Old Style" pitchFamily="18" charset="0"/>
              </a:rPr>
              <a:t>Назначение  проекта</a:t>
            </a:r>
          </a:p>
        </p:txBody>
      </p:sp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971550" y="1557338"/>
            <a:ext cx="7704138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32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ru-RU" altLang="ru-RU" i="1" u="sng" dirty="0" smtClean="0">
                <a:solidFill>
                  <a:srgbClr val="00B050"/>
                </a:solidFill>
                <a:latin typeface="Bookman Old Style" panose="02050604050505020204" pitchFamily="18" charset="0"/>
              </a:rPr>
              <a:t>Ответь на вопросы:</a:t>
            </a:r>
          </a:p>
          <a:p>
            <a:pPr marL="457200" indent="-457200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defRPr/>
            </a:pPr>
            <a:r>
              <a:rPr lang="ru-RU" altLang="ru-RU" dirty="0" smtClean="0">
                <a:solidFill>
                  <a:srgbClr val="00B050"/>
                </a:solidFill>
                <a:latin typeface="Bookman Old Style" pitchFamily="18" charset="0"/>
              </a:rPr>
              <a:t>Для чего или кого ты выполняешь данное изделие или продукт? 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dirty="0" smtClean="0">
                <a:solidFill>
                  <a:srgbClr val="00B050"/>
                </a:solidFill>
                <a:latin typeface="Bookman Old Style" pitchFamily="18" charset="0"/>
              </a:rPr>
              <a:t>2. Востребованность изготовляемого продукта?</a:t>
            </a:r>
          </a:p>
        </p:txBody>
      </p:sp>
      <p:pic>
        <p:nvPicPr>
          <p:cNvPr id="27652" name="Picture 5" descr="E:\pulsante-04-architetto-f-01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38175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 descr="E:\pulsante-04-architetto-f-01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38175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617913"/>
            <a:ext cx="2698750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/>
          <p:cNvSpPr txBox="1">
            <a:spLocks noChangeArrowheads="1"/>
          </p:cNvSpPr>
          <p:nvPr/>
        </p:nvSpPr>
        <p:spPr bwMode="auto">
          <a:xfrm>
            <a:off x="2266950" y="765175"/>
            <a:ext cx="48974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</a:pPr>
            <a:r>
              <a:rPr lang="ru-RU" altLang="ru-RU" b="1">
                <a:solidFill>
                  <a:srgbClr val="0070C0"/>
                </a:solidFill>
                <a:latin typeface="Bookman Old Style" pitchFamily="18" charset="0"/>
              </a:rPr>
              <a:t>Историческая справка</a:t>
            </a:r>
          </a:p>
        </p:txBody>
      </p:sp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971550" y="1916113"/>
            <a:ext cx="74342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3200" dirty="0">
                <a:solidFill>
                  <a:schemeClr val="tx1"/>
                </a:solidFill>
                <a:latin typeface="Arial" charset="0"/>
              </a:rPr>
              <a:t>  </a:t>
            </a:r>
            <a:r>
              <a:rPr lang="ru-RU" altLang="ru-RU" dirty="0">
                <a:solidFill>
                  <a:srgbClr val="00B050"/>
                </a:solidFill>
                <a:latin typeface="Bookman Old Style" pitchFamily="18" charset="0"/>
              </a:rPr>
              <a:t>Найди историческое описание по выполняемому изделию, по выбранной технике выполнения.</a:t>
            </a:r>
          </a:p>
        </p:txBody>
      </p:sp>
      <p:pic>
        <p:nvPicPr>
          <p:cNvPr id="28676" name="Picture 8" descr="https://encrypted-tbn2.gstatic.com/images?q=tbn:ANd9GcQgg7H19qTK52w23nJJEZyIILhiXV2FyZahE6HPg8gU7CKB_Ko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575" y="3500438"/>
            <a:ext cx="1781175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 descr="E:\pulsante-04-architetto-f-01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38175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5" descr="E:\pulsante-04-architetto-f-01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38175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7">
            <a:hlinkClick r:id="rId6" action="ppaction://program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475" y="404813"/>
            <a:ext cx="8286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"/>
          <p:cNvSpPr txBox="1">
            <a:spLocks noChangeArrowheads="1"/>
          </p:cNvSpPr>
          <p:nvPr/>
        </p:nvSpPr>
        <p:spPr bwMode="auto">
          <a:xfrm>
            <a:off x="2276475" y="798513"/>
            <a:ext cx="54641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marL="457200" indent="-457200"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Bookman Old Style" pitchFamily="18" charset="0"/>
              </a:rPr>
              <a:t>Материал для изготовления.</a:t>
            </a: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Bookman Old Style" pitchFamily="18" charset="0"/>
              </a:rPr>
              <a:t> Инструмент для работы</a:t>
            </a:r>
          </a:p>
        </p:txBody>
      </p:sp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539750" y="1773238"/>
            <a:ext cx="8424863" cy="347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280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>
                <a:solidFill>
                  <a:srgbClr val="00B050"/>
                </a:solidFill>
                <a:latin typeface="Bookman Old Style" pitchFamily="18" charset="0"/>
              </a:rPr>
              <a:t>Напиши  подробный перечень материала и его технологическую характеристику. 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>
              <a:solidFill>
                <a:srgbClr val="00B050"/>
              </a:solidFill>
              <a:latin typeface="Bookman Old Style" pitchFamily="18" charset="0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>
              <a:solidFill>
                <a:srgbClr val="00B050"/>
              </a:solidFill>
              <a:latin typeface="Bookman Old Style" pitchFamily="18" charset="0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>
              <a:solidFill>
                <a:srgbClr val="00B050"/>
              </a:solidFill>
              <a:latin typeface="Bookman Old Style" pitchFamily="18" charset="0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2000">
              <a:solidFill>
                <a:srgbClr val="00B050"/>
              </a:solidFill>
              <a:latin typeface="Bookman Old Style" pitchFamily="18" charset="0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>
                <a:solidFill>
                  <a:srgbClr val="00B050"/>
                </a:solidFill>
                <a:latin typeface="Bookman Old Style" pitchFamily="18" charset="0"/>
              </a:rPr>
              <a:t>Перечислите перечень  инструмента, необходимого для выполнения изделия.</a:t>
            </a:r>
          </a:p>
        </p:txBody>
      </p:sp>
      <p:pic>
        <p:nvPicPr>
          <p:cNvPr id="30724" name="Picture 7" descr="http://vrsnab.ru/d/179075/d/1362696824_1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4714875"/>
            <a:ext cx="2695575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9" descr="http://www.bodhi-pro.com/images/services/Pai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09563"/>
            <a:ext cx="197326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11" descr="http://trading-china.ru/wp-content/uploads/2014/04/slide21-1140x64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950" y="2643188"/>
            <a:ext cx="3048000" cy="171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5" descr="E:\pulsante-04-architetto-f-01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38175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5" descr="E:\pulsante-04-architetto-f-01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38175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1214438" y="911225"/>
            <a:ext cx="6840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</a:pPr>
            <a:r>
              <a:rPr lang="ru-RU" altLang="ru-RU" b="1">
                <a:solidFill>
                  <a:srgbClr val="0070C0"/>
                </a:solidFill>
                <a:latin typeface="Bookman Old Style" pitchFamily="18" charset="0"/>
              </a:rPr>
              <a:t>Техника безопасности</a:t>
            </a:r>
          </a:p>
        </p:txBody>
      </p:sp>
      <p:sp>
        <p:nvSpPr>
          <p:cNvPr id="31747" name="TextBox 2"/>
          <p:cNvSpPr txBox="1">
            <a:spLocks noChangeArrowheads="1"/>
          </p:cNvSpPr>
          <p:nvPr/>
        </p:nvSpPr>
        <p:spPr bwMode="auto">
          <a:xfrm>
            <a:off x="755650" y="2130425"/>
            <a:ext cx="7561263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>
                <a:solidFill>
                  <a:srgbClr val="FF0000"/>
                </a:solidFill>
                <a:latin typeface="Bookman Old Style" pitchFamily="18" charset="0"/>
              </a:rPr>
              <a:t>    Изготовление любого изделия должно быть безопасным. Поэтому при выполнении проекта нужно обязательно соблюдать правила техники безопасности.</a:t>
            </a:r>
          </a:p>
          <a:p>
            <a:pPr algn="just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>
                <a:solidFill>
                  <a:srgbClr val="FF0000"/>
                </a:solidFill>
                <a:latin typeface="Bookman Old Style" pitchFamily="18" charset="0"/>
              </a:rPr>
              <a:t>    Составьте инструкцию по технике безопасности при изготовлении Вашего изделия.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3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1748" name="AutoShape 6" descr="data:image/jpeg;base64,/9j/4AAQSkZJRgABAQAAAQABAAD/2wCEAAkGBxQSEhMUEhQWFhQWGRgXGBcWFhkbGBweIB0aGB4cGhkdHiogHholHBgYIjEkJiorLi4uFyAzODMsNygtLysBCgoKDg0OGhAQGy8lHyQvLy0sLC4sLDQsLDc3LiwsLy00LCwsLCwvLC8tLCwsKyw0LCwsLCw3LCwsLCwsLCwsLP/AABEIAQEAxAMBIgACEQEDEQH/xAAcAAEAAgMBAQEAAAAAAAAAAAAABQYDBAcCAQj/xABKEAACAQMCAwQGBgcFBQgDAAABAgMABBESIQUGMRMiQVEHFDJhcYEjQlJikaEzcoKSorHBFSRTk7J0s8LS8TREVGRzg9HhFhcl/8QAGgEBAAMBAQEAAAAAAAAAAAAAAAECAwQFBv/EAC4RAAICAQQBAgMHBQAAAAAAAAABAhEDBBIhMUETUQWBoSIykbHh8PFCYXHB0f/aAAwDAQACEQMRAD8A7jSlKAUrT4lxOK3UNK4XJwo3LMeuFUZZjjwANRX/AOZ2oP0hliH25YZET5uV0r8yKAsNK8xuGAIIIO4I6H4V6oBSlKAUpSgFaHGuKLbRGVwzd5EVUxqZnYIijJAyWYDJIAzuRWzeQF0ZQ7IWBAdMal94yCM/EVQeFcHaaS8tpby5nijZF1OwRw2NRXGnBC4RhIANycezWeXIscXJkpWS9zFxGQyOskUSsnZrbsC4HtfSGUAHtN17oBXC4zvqG3Ny1bSRQRSxLIkAARWHdGFC7r0IwOhyKlxSvByanJk7ZqopHxVwMDpWOC2RMhEVQSSdKgZJ6k48TWWlYEkdYcDghkeSOMK8hYs2WPtHU2nJOkFtyFwCd+tVHnHl6aK1u547t1WJ3vUhVAIyV0yFJMHU6ko3iANW4JGav9eJ4ldWVgCrAqQehB2IPuxW2PPOEtyZDRrcB5it7sfQzRyMoBYI2ceGR5rqBGRtkHepeqHzGbexk4Y2GiSKRo9aIxVIuycFHIB7hfsuviAfDNXe1uUlRXjZXRgCrKQQQfEEdRXu4Myyx3UZNUZaUpWxApSlAKUpQEPzJxv1ZECrrmlbRFHnGWwWJY/VRQCSfkMkgGvPFcSZM13LqPhDiJF/VABY/tM1QY476/xaOWKOX1WG2kVJXiZEZ2dMlCRuCoXHwNWigInhXBmikaWa4luZCNCPNpyidSq4AG53JwM4HlUqVBznfPXNQ1zzVaxTPDNKIXXB+l7isCM5Rjsw8OvUVtWPGYp2xATIuCTIgzEPDGvoW67LnGN8eIHzgFz6jdx2wP8AdbnUIl8IpVGoovlG6hiB4FdtjtfqoPHODR3UYSQspUh0eNiro4zh0YdGGTVg5OvJXhZLhg8sLmJnAxrACsr48CUZcjpqDY2oCepSlAKUrDd3KRI0kjBUUEsx6AUBmqmczcYj7eD1UCa6STQ4jbZYyDrE7gEKo2IB3yBgVG8T42J5FF3MttC5+itTIEklHg0xzqwT0jG2/e1ZwJu3gVFCooVRsFUAAfADYVx588acUrv8Dpxady5Zozcy3CzGDsA7tFrRk1dmp1FcSuei7ZyNzjYVKcucdFwuh8LcxgdvEA3cY5G2RuhKkqfEV5zUItndw3M9xDJE4kWNRDJGw2QHCiZW7uWZjnQ3tdK86WOMlSVM1nhrlF2pUXy1xlby3SdUZA2oFXxkFWKHcHBGVOD41KVyNNOmYClKVAGKguTrqPtb+BGX6K5J0DqodI5CdP2TIznPTOanarnDbpLniTNCVZbSJ4pHHjJIy/R5+4Ickebiu/4e2snHsUn0W6lKV7RmKUpQClKUBTbu6SJGeRgiKMlicADpufKoW85xtFUGOVZ3bZIoWDu58gAdvidhXjjvMM1rE7z8PusKDkqI3j+JdXOF95A+FRFnxEu9q8kAhmZmQSwx6ojHIh0ssunT7ejutvkdN6At1+itExdAcIxwwBwcZpweLTbwL5Rxj8FFRMcU6rdCeftSsPdwgRcFX3KgnLkruc48gN8wt5//ADxbYvZY4Jchu1AmC9zUNJKlgM4G5wKAvTMACScAbkmtH0e8fSe5vo1zgmOWJiCBImkRMyZ6qHQjPjkVWZOJcPYarjiAuR1EZkTT8OxiA1fBgasPJVvLcXrXpieG3SA28IkXQ8mp1dn0HdUGhQM+ZoDoNKUzQGOaZUGWIUbDJIAyTgDfzJA+dUHj/OFs11JFJIFjtSmRudUhONRAH6OM4Go7ayfFRXj0t3UUqW1tvMzXAMlvE2ZCgjlwSAcqokMfeOANq0OUuUeyt7m3uH7V5YVRmwM4btWYZ6n6V5Dq6nIrOdP7N9l4WvtV0afH0tIJr1Lox6Lu2eVXkALq6YTTG53wQVIUdCpx1qz8s9p6nbdtnteyj15650jOffVZ4LZ3dxa2ssyWdwQiOglRkdTjHtjWCduukfCrA3ELtR3rMMfKK4Q/h2gSvOmvH+ztxqpOXuTNavFYGkhlSNtLsjKrZIwSCAcjfr5VDPzNKvt8PvB+qsT/AOiQ1H8X56iWJ1aG8idwyIWtnHeIOMHxPj8qqoSvg1lONcln5N4wsjTWqRRxLaCJMRya1BIbu+yMEafzqz1zThYa2ROKBJBFJBErWgZYxGR3QArABxqckFiDlj1zgXrhfHLe4LLBPFIye0scisV+OknxrkzQp3Hr92cCZI0pSsCRUDxWylgMlzZkBvblgP6ObA3I+xLgYDDrtqB2InqhuYeZIbMwi41BZmKBwpKg4z3yOgxnfHgegFa4ZzjNOHZDryTnDrtZoo5U9mRFdfgwBH5Gtiqt6OrkPasqMHijmmjidTlWjDkppI2ICtpz9yrTX0adqzEUpSpApSlAfCuetUHmjkBBHLJZyzW7D6UQxODCXU9oCImUhTkZ7uBnqDV/qKveI9n9KzR+qhCWYamfVqAGAuQVxkbb5oCi8UvlzIUdSnZskpIfOFBxpwNzqmT3YzW7yNKZblQzq7QWwzpGCO17Irr8NZETHbbBFVTgPEmLXOpi0cDXNvC/eAKENKFIPUosKb9cNjwqz8sWoVbpVa4LhIU1xAdpiJFl0BsaAT6zgA4JGfLNAdBS3QHIVQfMAZ/GsuKinNxGbeOKMSx7LLJLKRIoAADY0nWx3zuN/wApWgFULjfFZLq7uLVGkWK37JZFjYxtIXGo5l6qiqQdKEMT7ut9rnPMsXqN+9xJ/wBkvVSOV+ixyqNKlz4K67Z8CBWeW9j2mmKtys3OEW8cZ0wQiJcanHZlWLE7EtjDHZs7k9M1HRcyrExuHVuzkiZBgFgJoZJF7Pb6zlmC+ejHWtm645aWhSJnI1guulZJBgYBOoBsAbfCo3hnFVtpVhV+3gmElx2sYBEXaSFu/pJHZs0h0nqNJzsMjgxtxe6jsmlJbbLBwOzMNvBG3tJGin4gDP55repSsG7dnQlSoVC8NsTfXUd1qKwWkkqRpgfSSDVE7nyRTqUeJIJ2GM73GLswwTSqpdo43cKOrEAkD51rcncVtIbJWa8gYsXllftEVdbku+Fz3QCSAOu3nUStRbXfRz6iXg9c7usklvbOuqPElzKuMhlh06VI98kiH36MeNcxnlvoLmx4lbQQ4nR9NvCukaSpl0yHbU7Jlsjxj6eBtvGOPi9vLd7S3kljthKfWT9FExZdOnW3WL6xIByVXAIzWjwjiUaRwpEe0t7BZJ5bkDERfRIoihz7QBkbcZwFA3zW+GLjBJr/ACvx/Qxik1TOncA4l6zbQTgAdrGj4DagNQBIzgZx06DpW/UHyRYvBYWscgw4jUsPJj3iPkTj5VOV5k0lJ10ZnwnG5qmyXEHEL61EV2JIUV5ezglQjtInjKlwMnHf8x099bvNvNKW2I4zHJcFo/7szaZHR20Hs/M758RhTW1yHwY29uFkgWKRS6Ie4ZOyDHsw7rnJC4HX6tehoMDct78dFZPwWZRivtKV65mKUpQClKUAqJ4rw1+yAtGWGSPUY1xiEnB7sir1TJztgg71LUoDgV9wjil0b1mkInWYJJBDGgUu0BTWGJP0ZjaMZznvMcAgVIRcGura3i7O7vhdXU8kcUQkjVMjWEeXUmQOzjUnG/kKtXMFhr4jIomniDxxs3YytHk6ZFBOPHEdRnDLZo76zheWWVUvZTG00hkcKbHXjUd8ay9U9WO/0/NWVvmjo/AYJkt4kuZBLOqgSSKukMfPH/T5Vv0pVyx4lkCqWYgKASSTgADcknwFV7iMJv0aNspauCGGMSSqfjuiH94/d8d7mbgwu4GiZ5EGVb6IqGOk6gveBGCQMgiqF6NOISRyXCXi9lLNcOkavK0sjFF1suckaEXAyNsk9NhXLq5TjjuBaNWXHhXK9nbHVBbQxsBjUqAN+91rS4tynGWae1AguSDllHck+7MnR1PnswzsasYYedfa8NZJp3ZqVbgnEBcQRygada7r9kjZl+TAj5VvVW+L8q3UEN36rdFY/pp44o4R22tsyaBKWI0l8/Vzg4zXpeboI7e1muWMXborAlHKBiASCwBC7k4zjoa7aUuYcnXjzJrksVRj8v2pftDbQmTrr7JNWfPOOtak/ONkqgi5jkJ2VIWEkjHyEaZYn5VucGvJpgzyw9gh9hHOZcfacDZf1dz5nwqaklfRpcW6Iix4/JHqgvYJtSEqJI7d5IpF+q30anSSOoI65qDv+YXub63thazC0imiMw7JwzMcNHkKCEjUlHIYgkfnfb+4McUkioXKIzBF6sQCdI956Vj5Fs5FjmuJJIn9bdZx2WSqgxogUOd2GEXfA8aSyRjFyo581pbbLOK0eL8WhtlDTypEGOhWdgAWIJA3+BPyrLecRii0iWRELkKodgupj0C5O5PlUHy+vrt494d4bfXb23kzdJpR+0OzHuRj9aufTad5Z14OZujU5G4IZBBeTzzTSxiWMCVU06s6HkjYIHMb6NSgkjDir3Sle/GKiqRkKUpUgUpSgFKUoBSlV7nm8nitS9uGzrQSMg1OkWR2joviwXPgfPBxQFW43xADjyw53aCM4+AuSf5j8aiL/isi8aiSGBpuxHbNpYKBriaEaidgNwfPyBrBcXHDjd2UtnNCbkzBSVbUzoykP2pzktp6Ft84HjVm5aQaruRsCV7mQN4HSnciHwMSo37ZPjXmzyNZfUS8V9TWOG8m2y38A4qbhHLJoeNzG6htQBAVtmwMgqwPQVJ1QOG8W/s+5ufWQRa3DpIk+CVjfQkbJL9hToBDHu7nJFX5TkZrvxy3RTKTjtk0fapXFuSiky3NgIluO0lZjOZGXEoIYqAe6Qx1BRgHfpnIutKs0mqZU5fd8pXPDWWbhwa4YQMspmlLNkSRykxodssBL3RganBqR49zfOrxLY2/rXbRJNEV9k5kCsHboilDkMehzmr/AFoWfB4IZJJY4kSST22VQC25O/zJPxJNc+TSwnJSaJUmijNzVPfKI7aG4tsyFJZmEJ0BCwkVcs3f1LpHd8c1r8fmhSKLhsWDJMFhWPOSsXR3byxGGwT1OKmOauCws8iWvaJeTjU3YzPGo8O1mAyoG3XGpsYGcHFcb0WW8KRoJJZL6VlzctI4ZQCDJIoU7YXKjOd3UE71SOjSfHCNo5lFdclttOHxRfookj/URV/kKzuwUEkgAbknYD4muS8VlkIc2t3dpC0jW8CvNqLspcPKXxkRBVJA693rvXvkmBWnuEe4ludAiYGSRmXJ1gkKTg4K9d8Zrz8844oTm3e3/tfm/wA/Y78SlOqVJ/yXTil81yDFCSkTbPL0Zh4rF4jI21+XTPUYOAWsskt3ZRER2x7KWRwzB1EgZWSFQMDX2TEtkYMjHBJ23K3vRzHrF3P4SzlE/UiURfh2gl/GuP4Vnnq9S3L7qXXzX1GuhHHiS8tlHufR2bh9V1cN6pHNNHbIrEyKgd2fU7gn2YmA3OMg+GKtHA7G94TaRGLN3bqup7YgCaMHvHsX6Ppye425wcHwqWueHyT28QjxtPOWycd1jOhx7++DVpFfVKK8Hj2a/AuMQ3kKTwPrjbx6EHxVh4MD1FSFUhrccOv+2Tu2l6VSZQO7HcdEk8lWQdxvvaCetXeqlhSlKAUpSgFKUoDxJKFGWIA8ycD8aqnP1wjWykzAW6uGuQjZZogGyO6c6dWjUBuVBHjWhz/wppbq2lmga4s445AyKpk0ykqVkaEbuNIZdgxGrpWpDxmziAEcTrjoqWUwP7oiyKwy5HHhRbNseNPltIieIcRseIBba0VJpQUYOiYECqw+k1kDGB0VdySBjGSIj0rcPE97YxIAs02wfJGNJJ72nc9cA+G+KkuXb5ZeN3LKroDbIMSRtG+QV+o4DYwRvis/Nd1Gt/A8hCpA1sWYnYdr62m58B3VrhjazpLwm/oVnPdlVlostcsZW4hEZOVZNYkUjGCQcDunfqAfdW56Pro+rG3dtUlq7QNvltIOYifHeIpv55qGvObrGJgr3cIJ8A4P44zj51h4rwa2v42eN17RlwtxA+HHXGXQ95Qfqnar4cjxu5LhnXlxqa4fKOj0rmnL3Jtje2kE/wDePpEBYetznDDuuN3I2cMPlWDmH0aWMMJkjWbUJIRkzynutKit9b7JNenR59lx4xzvYWrFJrmMSA4Ma5eQHyKICwPuxWldcx3FyAlhbyqXODcXMZiijHi4jfEkjeQAAzjJqI5U4RBaSoEVVmt5JLORgMF0kAniZvtP+jGfMvV9qUhZH8I4WltGQCzMxLySucvI3izn+QGAAAAAAKhG4iWtLi9T2pUKW2dhpJ0RH9t2D58mUeFS/NE8aWk5mlMUbRshce0NQ0jSPFsnYYOTVVS5l/s3h8c8XZSMyIUxjCxq7KxU7rkRocHoWxWWoyelilP2TZbHDfNR92clbgs8wtoJXWFoYCyw4Od2Kkvvvr0tnHQEDxNTPAjcR3TyMkZESLHKkOonQ2WV1BG+kr7I3wTjNe+JuXb1uPdlfWuPrRYCaR8UAYDzxUhyVcrLPfSqwKEwgN4YCZ/rXz2pyyWmk2l1yvZtq19e/c9XAsGWnH78ZVd+KdP6Etx3jIS2LwkO8hEUIU51SOdKgfA7kfdNdD5e4atlaQQ52hQKzeBPVmPxYk/OqZyJwGO4uZOItGAmQttsRqxkNcEdCWzpUkZwufKtznPh0Ud9a3c8STwSFLWRZBqETMxMUqqe7ux0NnzUivS+E6JabDfmXLvx/b5HHrM/qzrwix8oy67K3f8AxEEn7+X/AOKpeviqAAAMAbADoK+16xxmC+s0mjeKVQ0bqVZT0INQnDL6azJivG126/orrHRfs3P2WH+J7LY3IOxsVKhoGZHBAIOQdwR0r1VeuOXwCXtpZLaQ/wCFgxE5z3oWzGSfEgBj9qoybmq4sSBxKEGEnHrlsGMQ8u1iOWj+OWGTVaJsulKx286yKrowZWAZWU5BB3BBHUVkqCRSlKAV8r7SgOScwWMy8dmlgGqXsYZFiLBRNH34pVDHYMp0MP1ffXg2Mkl1bRXKp6zdXSXEkIIcRW8CMEVz0OWbPkS5xXReY+WLe9CdsrB4yTHJGxSVM7HS67gHxHSsXLfKNrYl2gQ9pJ7csjs8jfF2Oce4VXZHdurnoiuST/syHGnsY8eWhcfhivzr6aOADht6kloTDHcKW0xkqFZThgMdBupx7zX6Vrn3pj4LHcwWYkGxu4o2YAalWUNESD7mZG8u6KsSa3oJnLcJQH6sso/i1fzY1PwXZuzxC2bAMMoQH7pSOVCffkkfs1FeiDhptrKWEnJjurhCR46W0Z/hrb5e24rxUeYtG+ZjYf0FXKmvxLhjR3sZ16mvLuKQgLgJHbws3mcksFBO3tirrXkoCQcDIyAcbjOM4PvwPwrT4xxiC1jMlxKkaDxYgE+4DqT7hQFZ41xFZeIcPhJHduLjKeeiDIbHuL/jUV6XL5le0gjOJJkuAp8FP0YLfJC+PfioPlORrq7tuJNnE1/PFCD9WIwzHp5lwM/q1v8ApUlxxThoP+HP+Y/+qw1CTxSv2OjTRTzQT8tELarhEGMYVRjywAMV59GnA2vBdRoClqbljI/212+hj+ODqbwU4G521ONGZp4bW3GXu8orfYII1N8Ahz7tJrtnL/B47O3it4RhI1wPMnqWPvJJJ+NcWk06yR3T64a+X6lMmGWlzThfXHy/g34owqhVACgAAAYAA2AA8qqvF7kXt0tlHho7d4p7p8julW7SKEffZkDHyVcdTXjnTnCO2eO1WaKK4m+vIyhIU3zI2dtWAdK+Jx4VRPR5xm0h45dxQS5gnSOOInU5lkUKWZn8SW7U6j11V6dmR2O+hLxuokaMsCBIuNS/eGoEZHvFc5s/SE1nKsN+3a27n6K9VAuR0DSRgnCkhgHGNWkkDG9dD4lYrPGY3J0NjUAcahkEqfusBg+4mqzznYLFbdtjJS7tp2ONtKzRppx0CrESMfE+NSwWgX0Ri7YSJ2RGrtNQ0aeudXTFQUXMslyccPh7RP8AxExMcH7GxeX4qAv3qqtzyHDe3s7Qu0VpC6gwjvW8k/eMpERIUBcopxsWDDwNXR+CzgDs72VWXovZQGLboCgjBx8GHxqLBIcMWcJ/eGjZ8neJWVceAwzE599bLoGBBAIOxBGQR5EV4tA+he1KmTHeKAhSfMA7ge7JrLVgQXKNkttLd20WRCjRyRpnIj7RSWRfJNQ1AeGo+GKstRfBOH6GmlPtzuHPuUAIi/JQCfexqUrMsKUpQClKUApSlAKrXpFsXm4fMIhmWPRNGBuS0TrKAPedOPnVlpQHM/R9zpY+qu0tzDE8lxcylJJFVwHmdhkE+RFfOXfW7u64heWE1sIJZFhVpY3kLCJAutNLqNOpm65ziugy8JgY5aGIk+JjUn+VZ7e3SMaUVVUdAoAH4CpsUUW55FvLls3fFrjTnIS1RYFHuyCSfnmtiL0e8OtFkuDD20iIzmS4YynugtnDd3O3XFXeq/6QZSvDL8jr6vMPxQj+tQCoWEHq/COFyEbrNazNtjBmkw/w/TGoX01IRe2UoP6KOSQ+9Vkj1fws34V0DmPhpk4XLCntC37nuZFDL/Eoqg+ky4Nz/ZUsI1G7ikiT9aXsSufcNyfhUZE3FpERk4tSXaJf0ZcME009+26jNvbnw0qfpXHh3n7ufJD51c+KcV0yJbREG5kUsAdwiDYyMPIEgAeJIGwyRrNp4fawW9umuTSIoI841EDdmPgg3Zm/mSAYeDh4sLuK5nfW1yhgnnbIXtSwePAzhIzhkA8MINyc1MIKEVFeC+XK8s3OXbJ3hfLFtAzSCMPM5y80gDSsfElzuB7hgDwFQnNXBYm4lwucA9t2pTwx2aRTynbH2iBn3irpVQvbzVfS3GktHYxGFd8B55mQsgJ22VYlz4GUjwNXdGZb6qPpAvFdEsPr3YbU2cCKJMNJKT5qBsPEmssPEb87uLRfujtWI/byM/u1D8x8Alv5ImndIljDoew1iR0cYeNmJwEIG+2fhWD1OL3Nlp8j8Fr5eu7UxJHaTRyIgwNEgc+8sQSSxO5J3JJJ61KODg4OD4EjP5eNU+fl62ZFQwoAgwhUaWTAwNDrhlPvBqmJ6UF4fetayyvdWykKZWwZYm8V1D9Kq7Zz3uu5xUYdQsjqicuBwV2X69veJW51GGG8izuINUMwHuR2ZXPwZSfKtnh/M8F00KW7ZeTWXQgq8ax419oh3VtTImD9vO+KmLS6SVEkjYOjgMrKcgg7gg1WrSOFuNM8GkyJast0VxsWeMwhiPrlVlPngLnwrdmCLmKUpVSwpSlAKUpQClKUApSlAKUpQCq36SBnhd//AOhJ/pNWSoLntNXDb4f+Wn/KNjQEkg7oHuH8q5lyzHouzbzd2DhHrEgdtlKy7wnPkkJkB+VdNgOVX4D+VUrmCYB7sqofSVlkXOA/ZJH2MTEbgNM2T17sbA9auypP8CtmdmuplIllGERusUWcqmPB22Z/vHGSEFSN/ZRzxvFKgeNxhlYZBFQnLHGZZXMczI5KdqjpDLBsHaNleKUllKsux21A9Nsmx0QK3w/liSEdnHfXHYeCN2bOo+ysrKW0+G+SPA1Kng0Pq5ttA7EjBXJz11atWdWvV3tWc53zmt+lKBV25YnTPY30mPBZ4o5QPdqGhiPiSaiuCccZ7ia1mKGWLcSRBhHIBgNp1dGRiFYZbBI3q+EVxy3sri3mtZe1DWkdwbeDWAZjHL9HlnAAK6wpG2ThSa5NRigo8JHTgySvstXNU05jFvZgG6uNSxknAQAZeQn3AgD3sK5xx30cxR26GeG5tZ0Uh5UVrm3kbA75KEtGMg9VHXocV1aaXRdWLY9qV4ifIPFIw/jjQfOrnUaVJQsnUtuZ+dPRhzbdrDJwy2Gud3/u8nVIlOe0dsj2VwGAx1b5V3DlLluOwg7KMlmYl5ZW3eRz7TsfMn8Kkl4fEJTMI0EpXQZAo1lc50luuM74rZrpOcUpSgFKUoBSlKAUpSgFKUoBSlKAVH8wQ67W4X7UUq/ijCpCsN4uY3HmrD8jQGnwp9UEJ840P4qKgOWOFI44g8ihhdXMysCNiiYgC/Dut+9UryrJqsrRvOCI/wAC1h4NcKhvFYhVinYkk4AV0SbJJ6DLt+FXKmzwrgsVuXaPWXfGqSSR5JCBnSC7ktpGTgZwMnzqRrDaXSSoHidXRtwyMGUj3EbGs1SBSlKAVQuceVRFa9rbvPi2eO4EAfUhCOJGUAgt7IbSM7EDwq+0qsoqXZKk10ULjfEVYcPaJg3a3dt2ZB6rq1MR7tGqui1z6Pl+3h45A6Rqoe2uHUb6VlEkep0XorFZDnAroNY4sfpraaZMm92KUpWhQUpSgFKUoBSlKAUpSgFKUoBSlKAVjn9lvgf5VkrT4xOI4JnPRI3Y/JSf6UBDciHPDbD/AGaD/QtQ/MvDZJXvY4hkkWNxoOMSaJH1JgkA6liAwSATgEgVP8pQdnY2afZghX8EWs6pi6LfahUfuu3/ADVcqQfLceq7mligkhhKaZO0iMIkk15UrGepRMqZMDVldzja10pRIClKVIFKUoCo82SdnxHg8g8ZLiE+8SRjb95FPyq7VSudEzd8I/2tv91If6VdaoyUKUpUEilKUApSlAKUpQClKUApSlAKUpQCoLmuVHRLQkarpuz0+JjHel28uzBXPm6+dTtVrmfk6O8kSdZZYLqNdMc8LkEDJbSyHusuScjG+etATgGOlYyn0gP3SPzU/wBKo8nHeJcOB9fg9ct0GfWrUASADxlhJ+JJXAGKm+WObLfiEknqzMyxomrUjIQWLbYYDJwvhkb1eytFipSlSBSlKAUpSgKvzYP73wn/AGp/9xLVwqm88qVfhs31Yr2IN7hIGhz+86j51cqo+yUKUpUEilKUApSlAKUpQClKUApSlAKUpQClKj4+NW7MqrMhZk7RRqHeXJXKnoRkEbUBn4jEHilRvZZGU/Agg1wvlrmqWwMrRWy3CyrFv2uggLr6d05zrqQ45z/c3ySJHi3t2LJ3cmZlBKnL9Ezg9BnfrVRt+GlMaZHAXGkZ8PskHIPx2NebqNVGM04vlX4OzFhbj9pcM7TwDn60uQodvV5T1jm7u/kr+y3yOfdVpBzuOlfnlyG1Lsdtx16+YrX5Xup4YIzBczREjOFfKf5b5X8BV8XxFON5FRWekd1Fn6PpXHrT0gcQj9o28w+9G0bfMoSP4akk9J8+nezj1e64bH+6zXStbgf9Ri9PkXg6fSuQcX9KV4kTyLBbppGcFpH/AD7tX8cGubhEc8QlRWCtiCKFAQRnqyu351rjzQyK4uykscocSNrmu27SzuFBAbQWQt0Dr30PydVPyqQ4FxFbm3hnX2ZY0kH7QBx+dQY5AtGYPcCW6YdDcyvIv+XnR/DVojjCgBQABsANgB5AVZuyqPVKUqCRSlKAUpSgFKUoBSlKAUpSgFKGuHc0+kGea6nt2R4oonKdkjhZGx9aTJBKnYgKcEHfVVZS2qyYq3R1HjvNcNuGC/TSjbs0I6/eY7L/AD9xriHFeH3NzOrTBFjMksyxooeGNjjK4YZIfq3QE6iME7bkfMMagAxSqBtgICB8lJr0eZ4fKX/Jk/5a4pZ8r6R1LFBdsxngRVQYSIm6mP2os+OOhHy/CtTtSraJVKP4A7q36jdG+HX3VvjmWI9FmP8A7TD/AFYrU4rxNJoyjQuQdxqZFwfBgQSQRXJLDv8AvL5mynt6NTiNmHUkHS4HdcbEfE+XmKx8DVxDGGGkBQAPE+8+Xw/6VFDizBRFOVDFkGoEEMuoBs46HGakP7X7SRYoCuWyBJJkR/BTjvGs3gyqPp1fPf6l/Uhe4lawXBUjBfT8GAP41s2/LAbe4leU/ZBKRj4Kpyfma8cQ5MgdkKARhfqhQQ3xzufxx7qiGminzL6fv8iXldcL6kNxiKEwybqW0nT39TZ8MZJOc1+kuWIWSztkkGHWGJWB8CEUGvzmnCLu3mE1pFGsibhz2DDbwCdkFDHzG/vruXoz4/NfWfbXDRdqXdWSJSvZ6dtLgknVtn9oV6ulgoRaUrOHPJyd1RbaUpXUYClKUApSlAKUpQClKUApSlAKUpQCobjnK1peYNzbxyEbBiuHHwcYYfjUzSgKHP6JeHt7PrCDyW4k/wCImtf/APTtj/iXX+ef/iuiUqKRNsoEfog4cOonb9ad/wCmK3Lb0V8KT/uob9d5H/1MaudKkgrJ9H/DcY9Rt/A/oxn8etVX0g+jkyFp7FE1EfSW5AVHwMZTwV8ADyPuNdQpUNJ9kp0fmm145JA5ilV1ZdjFN3JR+qW9obeP41O2fG4ZDpD6X+w/db8D1+IyK7PxrgFtdrpuYI5R4a1BI+DdR8jXPuN+hC0lH0M08PkpbtEHybvfxVzT0sWbRztEVWGx4ueHXK3Qz2EhVLpR0wdll/WQnfzBNas3oh4pB/2a9SRfIu6H5Ahl/OtG55B4zKDG8UhU7Etc24T4nR3iPHGPlVIaeeOSaZaWWMo0z9CI2QCNwfGvVaPArJoLaCF21tFFHGzfaKqFJ+ZFb1dpzClKUApSlAKUpQClKUApSlAKUpQClKUApSlAKUpQClKUApSlAKUpQClKUApSlAKUpQClKU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1749" name="AutoShape 8" descr="data:image/jpeg;base64,/9j/4AAQSkZJRgABAQAAAQABAAD/2wCEAAkGBxQSEhMUEhQWFhQWGRgXGBcWFhkbGBweIB0aGB4cGhkdHiogHholHBgYIjEkJiorLi4uFyAzODMsNygtLysBCgoKDg0OGhAQGy8lHyQvLy0sLC4sLDQsLDc3LiwsLy00LCwsLCwvLC8tLCwsKyw0LCwsLCw3LCwsLCwsLCwsLP/AABEIAQEAxAMBIgACEQEDEQH/xAAcAAEAAgMBAQEAAAAAAAAAAAAABQYDBAcCAQj/xABKEAACAQMCAwQGBgcFBQgDAAABAgMABBESIQUGMRMiQVEHFDJhcYEjQlJikaEzcoKSorHBFSRTk7J0s8LS8TREVGRzg9HhFhcl/8QAGgEBAAMBAQEAAAAAAAAAAAAAAAECAwQFBv/EAC4RAAICAQQBAgMHBQAAAAAAAAABAhEDBBIhMUETUQWBoSIykbHh8PFCYXHB0f/aAAwDAQACEQMRAD8A7jSlKAUrT4lxOK3UNK4XJwo3LMeuFUZZjjwANRX/AOZ2oP0hliH25YZET5uV0r8yKAsNK8xuGAIIIO4I6H4V6oBSlKAUpSgFaHGuKLbRGVwzd5EVUxqZnYIijJAyWYDJIAzuRWzeQF0ZQ7IWBAdMal94yCM/EVQeFcHaaS8tpby5nijZF1OwRw2NRXGnBC4RhIANycezWeXIscXJkpWS9zFxGQyOskUSsnZrbsC4HtfSGUAHtN17oBXC4zvqG3Ny1bSRQRSxLIkAARWHdGFC7r0IwOhyKlxSvByanJk7ZqopHxVwMDpWOC2RMhEVQSSdKgZJ6k48TWWlYEkdYcDghkeSOMK8hYs2WPtHU2nJOkFtyFwCd+tVHnHl6aK1u547t1WJ3vUhVAIyV0yFJMHU6ko3iANW4JGav9eJ4ldWVgCrAqQehB2IPuxW2PPOEtyZDRrcB5it7sfQzRyMoBYI2ceGR5rqBGRtkHepeqHzGbexk4Y2GiSKRo9aIxVIuycFHIB7hfsuviAfDNXe1uUlRXjZXRgCrKQQQfEEdRXu4Myyx3UZNUZaUpWxApSlAKUpQEPzJxv1ZECrrmlbRFHnGWwWJY/VRQCSfkMkgGvPFcSZM13LqPhDiJF/VABY/tM1QY476/xaOWKOX1WG2kVJXiZEZ2dMlCRuCoXHwNWigInhXBmikaWa4luZCNCPNpyidSq4AG53JwM4HlUqVBznfPXNQ1zzVaxTPDNKIXXB+l7isCM5Rjsw8OvUVtWPGYp2xATIuCTIgzEPDGvoW67LnGN8eIHzgFz6jdx2wP8AdbnUIl8IpVGoovlG6hiB4FdtjtfqoPHODR3UYSQspUh0eNiro4zh0YdGGTVg5OvJXhZLhg8sLmJnAxrACsr48CUZcjpqDY2oCepSlAKUrDd3KRI0kjBUUEsx6AUBmqmczcYj7eD1UCa6STQ4jbZYyDrE7gEKo2IB3yBgVG8T42J5FF3MttC5+itTIEklHg0xzqwT0jG2/e1ZwJu3gVFCooVRsFUAAfADYVx588acUrv8Dpxady5Zozcy3CzGDsA7tFrRk1dmp1FcSuei7ZyNzjYVKcucdFwuh8LcxgdvEA3cY5G2RuhKkqfEV5zUItndw3M9xDJE4kWNRDJGw2QHCiZW7uWZjnQ3tdK86WOMlSVM1nhrlF2pUXy1xlby3SdUZA2oFXxkFWKHcHBGVOD41KVyNNOmYClKVAGKguTrqPtb+BGX6K5J0DqodI5CdP2TIznPTOanarnDbpLniTNCVZbSJ4pHHjJIy/R5+4Ickebiu/4e2snHsUn0W6lKV7RmKUpQClKUBTbu6SJGeRgiKMlicADpufKoW85xtFUGOVZ3bZIoWDu58gAdvidhXjjvMM1rE7z8PusKDkqI3j+JdXOF95A+FRFnxEu9q8kAhmZmQSwx6ojHIh0ssunT7ejutvkdN6At1+itExdAcIxwwBwcZpweLTbwL5Rxj8FFRMcU6rdCeftSsPdwgRcFX3KgnLkruc48gN8wt5//ADxbYvZY4Jchu1AmC9zUNJKlgM4G5wKAvTMACScAbkmtH0e8fSe5vo1zgmOWJiCBImkRMyZ6qHQjPjkVWZOJcPYarjiAuR1EZkTT8OxiA1fBgasPJVvLcXrXpieG3SA28IkXQ8mp1dn0HdUGhQM+ZoDoNKUzQGOaZUGWIUbDJIAyTgDfzJA+dUHj/OFs11JFJIFjtSmRudUhONRAH6OM4Go7ayfFRXj0t3UUqW1tvMzXAMlvE2ZCgjlwSAcqokMfeOANq0OUuUeyt7m3uH7V5YVRmwM4btWYZ6n6V5Dq6nIrOdP7N9l4WvtV0afH0tIJr1Lox6Lu2eVXkALq6YTTG53wQVIUdCpx1qz8s9p6nbdtnteyj15650jOffVZ4LZ3dxa2ssyWdwQiOglRkdTjHtjWCduukfCrA3ELtR3rMMfKK4Q/h2gSvOmvH+ztxqpOXuTNavFYGkhlSNtLsjKrZIwSCAcjfr5VDPzNKvt8PvB+qsT/AOiQ1H8X56iWJ1aG8idwyIWtnHeIOMHxPj8qqoSvg1lONcln5N4wsjTWqRRxLaCJMRya1BIbu+yMEafzqz1zThYa2ROKBJBFJBErWgZYxGR3QArABxqckFiDlj1zgXrhfHLe4LLBPFIye0scisV+OknxrkzQp3Hr92cCZI0pSsCRUDxWylgMlzZkBvblgP6ObA3I+xLgYDDrtqB2InqhuYeZIbMwi41BZmKBwpKg4z3yOgxnfHgegFa4ZzjNOHZDryTnDrtZoo5U9mRFdfgwBH5Gtiqt6OrkPasqMHijmmjidTlWjDkppI2ICtpz9yrTX0adqzEUpSpApSlAfCuetUHmjkBBHLJZyzW7D6UQxODCXU9oCImUhTkZ7uBnqDV/qKveI9n9KzR+qhCWYamfVqAGAuQVxkbb5oCi8UvlzIUdSnZskpIfOFBxpwNzqmT3YzW7yNKZblQzq7QWwzpGCO17Irr8NZETHbbBFVTgPEmLXOpi0cDXNvC/eAKENKFIPUosKb9cNjwqz8sWoVbpVa4LhIU1xAdpiJFl0BsaAT6zgA4JGfLNAdBS3QHIVQfMAZ/GsuKinNxGbeOKMSx7LLJLKRIoAADY0nWx3zuN/wApWgFULjfFZLq7uLVGkWK37JZFjYxtIXGo5l6qiqQdKEMT7ut9rnPMsXqN+9xJ/wBkvVSOV+ixyqNKlz4K67Z8CBWeW9j2mmKtys3OEW8cZ0wQiJcanHZlWLE7EtjDHZs7k9M1HRcyrExuHVuzkiZBgFgJoZJF7Pb6zlmC+ejHWtm645aWhSJnI1guulZJBgYBOoBsAbfCo3hnFVtpVhV+3gmElx2sYBEXaSFu/pJHZs0h0nqNJzsMjgxtxe6jsmlJbbLBwOzMNvBG3tJGin4gDP55repSsG7dnQlSoVC8NsTfXUd1qKwWkkqRpgfSSDVE7nyRTqUeJIJ2GM73GLswwTSqpdo43cKOrEAkD51rcncVtIbJWa8gYsXllftEVdbku+Fz3QCSAOu3nUStRbXfRz6iXg9c7usklvbOuqPElzKuMhlh06VI98kiH36MeNcxnlvoLmx4lbQQ4nR9NvCukaSpl0yHbU7Jlsjxj6eBtvGOPi9vLd7S3kljthKfWT9FExZdOnW3WL6xIByVXAIzWjwjiUaRwpEe0t7BZJ5bkDERfRIoihz7QBkbcZwFA3zW+GLjBJr/ACvx/Qxik1TOncA4l6zbQTgAdrGj4DagNQBIzgZx06DpW/UHyRYvBYWscgw4jUsPJj3iPkTj5VOV5k0lJ10ZnwnG5qmyXEHEL61EV2JIUV5ezglQjtInjKlwMnHf8x099bvNvNKW2I4zHJcFo/7szaZHR20Hs/M758RhTW1yHwY29uFkgWKRS6Ie4ZOyDHsw7rnJC4HX6tehoMDct78dFZPwWZRivtKV65mKUpQClKUAqJ4rw1+yAtGWGSPUY1xiEnB7sir1TJztgg71LUoDgV9wjil0b1mkInWYJJBDGgUu0BTWGJP0ZjaMZznvMcAgVIRcGura3i7O7vhdXU8kcUQkjVMjWEeXUmQOzjUnG/kKtXMFhr4jIomniDxxs3YytHk6ZFBOPHEdRnDLZo76zheWWVUvZTG00hkcKbHXjUd8ay9U9WO/0/NWVvmjo/AYJkt4kuZBLOqgSSKukMfPH/T5Vv0pVyx4lkCqWYgKASSTgADcknwFV7iMJv0aNspauCGGMSSqfjuiH94/d8d7mbgwu4GiZ5EGVb6IqGOk6gveBGCQMgiqF6NOISRyXCXi9lLNcOkavK0sjFF1suckaEXAyNsk9NhXLq5TjjuBaNWXHhXK9nbHVBbQxsBjUqAN+91rS4tynGWae1AguSDllHck+7MnR1PnswzsasYYedfa8NZJp3ZqVbgnEBcQRygada7r9kjZl+TAj5VvVW+L8q3UEN36rdFY/pp44o4R22tsyaBKWI0l8/Vzg4zXpeboI7e1muWMXborAlHKBiASCwBC7k4zjoa7aUuYcnXjzJrksVRj8v2pftDbQmTrr7JNWfPOOtak/ONkqgi5jkJ2VIWEkjHyEaZYn5VucGvJpgzyw9gh9hHOZcfacDZf1dz5nwqaklfRpcW6Iix4/JHqgvYJtSEqJI7d5IpF+q30anSSOoI65qDv+YXub63thazC0imiMw7JwzMcNHkKCEjUlHIYgkfnfb+4McUkioXKIzBF6sQCdI956Vj5Fs5FjmuJJIn9bdZx2WSqgxogUOd2GEXfA8aSyRjFyo581pbbLOK0eL8WhtlDTypEGOhWdgAWIJA3+BPyrLecRii0iWRELkKodgupj0C5O5PlUHy+vrt494d4bfXb23kzdJpR+0OzHuRj9aufTad5Z14OZujU5G4IZBBeTzzTSxiWMCVU06s6HkjYIHMb6NSgkjDir3Sle/GKiqRkKUpUgUpSgFKUoBSlV7nm8nitS9uGzrQSMg1OkWR2joviwXPgfPBxQFW43xADjyw53aCM4+AuSf5j8aiL/isi8aiSGBpuxHbNpYKBriaEaidgNwfPyBrBcXHDjd2UtnNCbkzBSVbUzoykP2pzktp6Ft84HjVm5aQaruRsCV7mQN4HSnciHwMSo37ZPjXmzyNZfUS8V9TWOG8m2y38A4qbhHLJoeNzG6htQBAVtmwMgqwPQVJ1QOG8W/s+5ufWQRa3DpIk+CVjfQkbJL9hToBDHu7nJFX5TkZrvxy3RTKTjtk0fapXFuSiky3NgIluO0lZjOZGXEoIYqAe6Qx1BRgHfpnIutKs0mqZU5fd8pXPDWWbhwa4YQMspmlLNkSRykxodssBL3RganBqR49zfOrxLY2/rXbRJNEV9k5kCsHboilDkMehzmr/AFoWfB4IZJJY4kSST22VQC25O/zJPxJNc+TSwnJSaJUmijNzVPfKI7aG4tsyFJZmEJ0BCwkVcs3f1LpHd8c1r8fmhSKLhsWDJMFhWPOSsXR3byxGGwT1OKmOauCws8iWvaJeTjU3YzPGo8O1mAyoG3XGpsYGcHFcb0WW8KRoJJZL6VlzctI4ZQCDJIoU7YXKjOd3UE71SOjSfHCNo5lFdclttOHxRfookj/URV/kKzuwUEkgAbknYD4muS8VlkIc2t3dpC0jW8CvNqLspcPKXxkRBVJA693rvXvkmBWnuEe4ludAiYGSRmXJ1gkKTg4K9d8Zrz8844oTm3e3/tfm/wA/Y78SlOqVJ/yXTil81yDFCSkTbPL0Zh4rF4jI21+XTPUYOAWsskt3ZRER2x7KWRwzB1EgZWSFQMDX2TEtkYMjHBJ23K3vRzHrF3P4SzlE/UiURfh2gl/GuP4Vnnq9S3L7qXXzX1GuhHHiS8tlHufR2bh9V1cN6pHNNHbIrEyKgd2fU7gn2YmA3OMg+GKtHA7G94TaRGLN3bqup7YgCaMHvHsX6Ppye425wcHwqWueHyT28QjxtPOWycd1jOhx7++DVpFfVKK8Hj2a/AuMQ3kKTwPrjbx6EHxVh4MD1FSFUhrccOv+2Tu2l6VSZQO7HcdEk8lWQdxvvaCetXeqlhSlKAUpSgFKUoDxJKFGWIA8ycD8aqnP1wjWykzAW6uGuQjZZogGyO6c6dWjUBuVBHjWhz/wppbq2lmga4s445AyKpk0ykqVkaEbuNIZdgxGrpWpDxmziAEcTrjoqWUwP7oiyKwy5HHhRbNseNPltIieIcRseIBba0VJpQUYOiYECqw+k1kDGB0VdySBjGSIj0rcPE97YxIAs02wfJGNJJ72nc9cA+G+KkuXb5ZeN3LKroDbIMSRtG+QV+o4DYwRvis/Nd1Gt/A8hCpA1sWYnYdr62m58B3VrhjazpLwm/oVnPdlVlostcsZW4hEZOVZNYkUjGCQcDunfqAfdW56Pro+rG3dtUlq7QNvltIOYifHeIpv55qGvObrGJgr3cIJ8A4P44zj51h4rwa2v42eN17RlwtxA+HHXGXQ95Qfqnar4cjxu5LhnXlxqa4fKOj0rmnL3Jtje2kE/wDePpEBYetznDDuuN3I2cMPlWDmH0aWMMJkjWbUJIRkzynutKit9b7JNenR59lx4xzvYWrFJrmMSA4Ma5eQHyKICwPuxWldcx3FyAlhbyqXODcXMZiijHi4jfEkjeQAAzjJqI5U4RBaSoEVVmt5JLORgMF0kAniZvtP+jGfMvV9qUhZH8I4WltGQCzMxLySucvI3izn+QGAAAAAAKhG4iWtLi9T2pUKW2dhpJ0RH9t2D58mUeFS/NE8aWk5mlMUbRshce0NQ0jSPFsnYYOTVVS5l/s3h8c8XZSMyIUxjCxq7KxU7rkRocHoWxWWoyelilP2TZbHDfNR92clbgs8wtoJXWFoYCyw4Od2Kkvvvr0tnHQEDxNTPAjcR3TyMkZESLHKkOonQ2WV1BG+kr7I3wTjNe+JuXb1uPdlfWuPrRYCaR8UAYDzxUhyVcrLPfSqwKEwgN4YCZ/rXz2pyyWmk2l1yvZtq19e/c9XAsGWnH78ZVd+KdP6Etx3jIS2LwkO8hEUIU51SOdKgfA7kfdNdD5e4atlaQQ52hQKzeBPVmPxYk/OqZyJwGO4uZOItGAmQttsRqxkNcEdCWzpUkZwufKtznPh0Ud9a3c8STwSFLWRZBqETMxMUqqe7ux0NnzUivS+E6JabDfmXLvx/b5HHrM/qzrwix8oy67K3f8AxEEn7+X/AOKpeviqAAAMAbADoK+16xxmC+s0mjeKVQ0bqVZT0INQnDL6azJivG126/orrHRfs3P2WH+J7LY3IOxsVKhoGZHBAIOQdwR0r1VeuOXwCXtpZLaQ/wCFgxE5z3oWzGSfEgBj9qoybmq4sSBxKEGEnHrlsGMQ8u1iOWj+OWGTVaJsulKx286yKrowZWAZWU5BB3BBHUVkqCRSlKAV8r7SgOScwWMy8dmlgGqXsYZFiLBRNH34pVDHYMp0MP1ffXg2Mkl1bRXKp6zdXSXEkIIcRW8CMEVz0OWbPkS5xXReY+WLe9CdsrB4yTHJGxSVM7HS67gHxHSsXLfKNrYl2gQ9pJ7csjs8jfF2Oce4VXZHdurnoiuST/syHGnsY8eWhcfhivzr6aOADht6kloTDHcKW0xkqFZThgMdBupx7zX6Vrn3pj4LHcwWYkGxu4o2YAalWUNESD7mZG8u6KsSa3oJnLcJQH6sso/i1fzY1PwXZuzxC2bAMMoQH7pSOVCffkkfs1FeiDhptrKWEnJjurhCR46W0Z/hrb5e24rxUeYtG+ZjYf0FXKmvxLhjR3sZ16mvLuKQgLgJHbws3mcksFBO3tirrXkoCQcDIyAcbjOM4PvwPwrT4xxiC1jMlxKkaDxYgE+4DqT7hQFZ41xFZeIcPhJHduLjKeeiDIbHuL/jUV6XL5le0gjOJJkuAp8FP0YLfJC+PfioPlORrq7tuJNnE1/PFCD9WIwzHp5lwM/q1v8ApUlxxThoP+HP+Y/+qw1CTxSv2OjTRTzQT8tELarhEGMYVRjywAMV59GnA2vBdRoClqbljI/212+hj+ODqbwU4G521ONGZp4bW3GXu8orfYII1N8Ahz7tJrtnL/B47O3it4RhI1wPMnqWPvJJJ+NcWk06yR3T64a+X6lMmGWlzThfXHy/g34owqhVACgAAAYAA2AA8qqvF7kXt0tlHho7d4p7p8julW7SKEffZkDHyVcdTXjnTnCO2eO1WaKK4m+vIyhIU3zI2dtWAdK+Jx4VRPR5xm0h45dxQS5gnSOOInU5lkUKWZn8SW7U6j11V6dmR2O+hLxuokaMsCBIuNS/eGoEZHvFc5s/SE1nKsN+3a27n6K9VAuR0DSRgnCkhgHGNWkkDG9dD4lYrPGY3J0NjUAcahkEqfusBg+4mqzznYLFbdtjJS7tp2ONtKzRppx0CrESMfE+NSwWgX0Ri7YSJ2RGrtNQ0aeudXTFQUXMslyccPh7RP8AxExMcH7GxeX4qAv3qqtzyHDe3s7Qu0VpC6gwjvW8k/eMpERIUBcopxsWDDwNXR+CzgDs72VWXovZQGLboCgjBx8GHxqLBIcMWcJ/eGjZ8neJWVceAwzE599bLoGBBAIOxBGQR5EV4tA+he1KmTHeKAhSfMA7ge7JrLVgQXKNkttLd20WRCjRyRpnIj7RSWRfJNQ1AeGo+GKstRfBOH6GmlPtzuHPuUAIi/JQCfexqUrMsKUpQClKUApSlAKrXpFsXm4fMIhmWPRNGBuS0TrKAPedOPnVlpQHM/R9zpY+qu0tzDE8lxcylJJFVwHmdhkE+RFfOXfW7u64heWE1sIJZFhVpY3kLCJAutNLqNOpm65ziugy8JgY5aGIk+JjUn+VZ7e3SMaUVVUdAoAH4CpsUUW55FvLls3fFrjTnIS1RYFHuyCSfnmtiL0e8OtFkuDD20iIzmS4YynugtnDd3O3XFXeq/6QZSvDL8jr6vMPxQj+tQCoWEHq/COFyEbrNazNtjBmkw/w/TGoX01IRe2UoP6KOSQ+9Vkj1fws34V0DmPhpk4XLCntC37nuZFDL/Eoqg+ky4Nz/ZUsI1G7ikiT9aXsSufcNyfhUZE3FpERk4tSXaJf0ZcME009+26jNvbnw0qfpXHh3n7ufJD51c+KcV0yJbREG5kUsAdwiDYyMPIEgAeJIGwyRrNp4fawW9umuTSIoI841EDdmPgg3Zm/mSAYeDh4sLuK5nfW1yhgnnbIXtSwePAzhIzhkA8MINyc1MIKEVFeC+XK8s3OXbJ3hfLFtAzSCMPM5y80gDSsfElzuB7hgDwFQnNXBYm4lwucA9t2pTwx2aRTynbH2iBn3irpVQvbzVfS3GktHYxGFd8B55mQsgJ22VYlz4GUjwNXdGZb6qPpAvFdEsPr3YbU2cCKJMNJKT5qBsPEmssPEb87uLRfujtWI/byM/u1D8x8Alv5ImndIljDoew1iR0cYeNmJwEIG+2fhWD1OL3Nlp8j8Fr5eu7UxJHaTRyIgwNEgc+8sQSSxO5J3JJJ61KODg4OD4EjP5eNU+fl62ZFQwoAgwhUaWTAwNDrhlPvBqmJ6UF4fetayyvdWykKZWwZYm8V1D9Kq7Zz3uu5xUYdQsjqicuBwV2X69veJW51GGG8izuINUMwHuR2ZXPwZSfKtnh/M8F00KW7ZeTWXQgq8ax419oh3VtTImD9vO+KmLS6SVEkjYOjgMrKcgg7gg1WrSOFuNM8GkyJast0VxsWeMwhiPrlVlPngLnwrdmCLmKUpVSwpSlAKUpQClKUApSlAKUpQCq36SBnhd//AOhJ/pNWSoLntNXDb4f+Wn/KNjQEkg7oHuH8q5lyzHouzbzd2DhHrEgdtlKy7wnPkkJkB+VdNgOVX4D+VUrmCYB7sqofSVlkXOA/ZJH2MTEbgNM2T17sbA9auypP8CtmdmuplIllGERusUWcqmPB22Z/vHGSEFSN/ZRzxvFKgeNxhlYZBFQnLHGZZXMczI5KdqjpDLBsHaNleKUllKsux21A9Nsmx0QK3w/liSEdnHfXHYeCN2bOo+ysrKW0+G+SPA1Kng0Pq5ttA7EjBXJz11atWdWvV3tWc53zmt+lKBV25YnTPY30mPBZ4o5QPdqGhiPiSaiuCccZ7ia1mKGWLcSRBhHIBgNp1dGRiFYZbBI3q+EVxy3sri3mtZe1DWkdwbeDWAZjHL9HlnAAK6wpG2ThSa5NRigo8JHTgySvstXNU05jFvZgG6uNSxknAQAZeQn3AgD3sK5xx30cxR26GeG5tZ0Uh5UVrm3kbA75KEtGMg9VHXocV1aaXRdWLY9qV4ifIPFIw/jjQfOrnUaVJQsnUtuZ+dPRhzbdrDJwy2Gud3/u8nVIlOe0dsj2VwGAx1b5V3DlLluOwg7KMlmYl5ZW3eRz7TsfMn8Kkl4fEJTMI0EpXQZAo1lc50luuM74rZrpOcUpSgFKUoBSlKAUpSgFKUoBSlKAVH8wQ67W4X7UUq/ijCpCsN4uY3HmrD8jQGnwp9UEJ840P4qKgOWOFI44g8ihhdXMysCNiiYgC/Dut+9UryrJqsrRvOCI/wAC1h4NcKhvFYhVinYkk4AV0SbJJ6DLt+FXKmzwrgsVuXaPWXfGqSSR5JCBnSC7ktpGTgZwMnzqRrDaXSSoHidXRtwyMGUj3EbGs1SBSlKAVQuceVRFa9rbvPi2eO4EAfUhCOJGUAgt7IbSM7EDwq+0qsoqXZKk10ULjfEVYcPaJg3a3dt2ZB6rq1MR7tGqui1z6Pl+3h45A6Rqoe2uHUb6VlEkep0XorFZDnAroNY4sfpraaZMm92KUpWhQUpSgFKUoBSlKAUpSgFKUoBSlKAVjn9lvgf5VkrT4xOI4JnPRI3Y/JSf6UBDciHPDbD/AGaD/QtQ/MvDZJXvY4hkkWNxoOMSaJH1JgkA6liAwSATgEgVP8pQdnY2afZghX8EWs6pi6LfahUfuu3/ADVcqQfLceq7mligkhhKaZO0iMIkk15UrGepRMqZMDVldzja10pRIClKVIFKUoCo82SdnxHg8g8ZLiE+8SRjb95FPyq7VSudEzd8I/2tv91If6VdaoyUKUpUEilKUApSlAKUpQClKUApSlAKUpQCoLmuVHRLQkarpuz0+JjHel28uzBXPm6+dTtVrmfk6O8kSdZZYLqNdMc8LkEDJbSyHusuScjG+etATgGOlYyn0gP3SPzU/wBKo8nHeJcOB9fg9ct0GfWrUASADxlhJ+JJXAGKm+WObLfiEknqzMyxomrUjIQWLbYYDJwvhkb1eytFipSlSBSlKAUpSgKvzYP73wn/AGp/9xLVwqm88qVfhs31Yr2IN7hIGhz+86j51cqo+yUKUpUEilKUApSlAKUpQClKUApSlAKUpQClKj4+NW7MqrMhZk7RRqHeXJXKnoRkEbUBn4jEHilRvZZGU/Agg1wvlrmqWwMrRWy3CyrFv2uggLr6d05zrqQ45z/c3ySJHi3t2LJ3cmZlBKnL9Ezg9BnfrVRt+GlMaZHAXGkZ8PskHIPx2NebqNVGM04vlX4OzFhbj9pcM7TwDn60uQodvV5T1jm7u/kr+y3yOfdVpBzuOlfnlyG1Lsdtx16+YrX5Xup4YIzBczREjOFfKf5b5X8BV8XxFON5FRWekd1Fn6PpXHrT0gcQj9o28w+9G0bfMoSP4akk9J8+nezj1e64bH+6zXStbgf9Ri9PkXg6fSuQcX9KV4kTyLBbppGcFpH/AD7tX8cGubhEc8QlRWCtiCKFAQRnqyu351rjzQyK4uykscocSNrmu27SzuFBAbQWQt0Dr30PydVPyqQ4FxFbm3hnX2ZY0kH7QBx+dQY5AtGYPcCW6YdDcyvIv+XnR/DVojjCgBQABsANgB5AVZuyqPVKUqCRSlKAUpSgFKUoBSlKAUpSgFKGuHc0+kGea6nt2R4oonKdkjhZGx9aTJBKnYgKcEHfVVZS2qyYq3R1HjvNcNuGC/TSjbs0I6/eY7L/AD9xriHFeH3NzOrTBFjMksyxooeGNjjK4YZIfq3QE6iME7bkfMMagAxSqBtgICB8lJr0eZ4fKX/Jk/5a4pZ8r6R1LFBdsxngRVQYSIm6mP2os+OOhHy/CtTtSraJVKP4A7q36jdG+HX3VvjmWI9FmP8A7TD/AFYrU4rxNJoyjQuQdxqZFwfBgQSQRXJLDv8AvL5mynt6NTiNmHUkHS4HdcbEfE+XmKx8DVxDGGGkBQAPE+8+Xw/6VFDizBRFOVDFkGoEEMuoBs46HGakP7X7SRYoCuWyBJJkR/BTjvGs3gyqPp1fPf6l/Uhe4lawXBUjBfT8GAP41s2/LAbe4leU/ZBKRj4Kpyfma8cQ5MgdkKARhfqhQQ3xzufxx7qiGminzL6fv8iXldcL6kNxiKEwybqW0nT39TZ8MZJOc1+kuWIWSztkkGHWGJWB8CEUGvzmnCLu3mE1pFGsibhz2DDbwCdkFDHzG/vruXoz4/NfWfbXDRdqXdWSJSvZ6dtLgknVtn9oV6ulgoRaUrOHPJyd1RbaUpXUYClKUApSlAKUpQClKUApSlAKUpQCobjnK1peYNzbxyEbBiuHHwcYYfjUzSgKHP6JeHt7PrCDyW4k/wCImtf/APTtj/iXX+ef/iuiUqKRNsoEfog4cOonb9ad/wCmK3Lb0V8KT/uob9d5H/1MaudKkgrJ9H/DcY9Rt/A/oxn8etVX0g+jkyFp7FE1EfSW5AVHwMZTwV8ADyPuNdQpUNJ9kp0fmm145JA5ilV1ZdjFN3JR+qW9obeP41O2fG4ZDpD6X+w/db8D1+IyK7PxrgFtdrpuYI5R4a1BI+DdR8jXPuN+hC0lH0M08PkpbtEHybvfxVzT0sWbRztEVWGx4ueHXK3Qz2EhVLpR0wdll/WQnfzBNas3oh4pB/2a9SRfIu6H5Ahl/OtG55B4zKDG8UhU7Etc24T4nR3iPHGPlVIaeeOSaZaWWMo0z9CI2QCNwfGvVaPArJoLaCF21tFFHGzfaKqFJ+ZFb1dpzClKUApSlAKUpQClKUApSlAKUpQClKUApSlAKUpQClKUApSlAKUpQClKUApSlAKUpQClKU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31750" name="Picture 10" descr="http://kaliningraddaily.com/wp-content/uploads/2014/07/image56-300x22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150" y="4724400"/>
            <a:ext cx="2214563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12" descr="http://www.tdlorien.ru/img/cat/6100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476250"/>
            <a:ext cx="1500187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14" descr="http://www.profi-forex.by/system/news/23.051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638" y="476250"/>
            <a:ext cx="1133475" cy="152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16" descr="http://td-tehniks.com.ua/sites/default/files/odezhda-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3" y="5157788"/>
            <a:ext cx="260985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4" name="AutoShape 18" descr="http://robotlandia.ru/abct/pic/01/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400">
                <a:solidFill>
                  <a:srgbClr val="262626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2000">
                <a:solidFill>
                  <a:srgbClr val="262626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>
                <a:solidFill>
                  <a:srgbClr val="262626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600">
                <a:solidFill>
                  <a:srgbClr val="262626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 charset="0"/>
              <a:buChar char="•"/>
              <a:defRPr sz="1400">
                <a:solidFill>
                  <a:srgbClr val="262626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31755" name="Picture 5" descr="E:\pulsante-04-architetto-f-01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38175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6" name="Picture 5" descr="E:\pulsante-04-architetto-f-01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38175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img1.liveinternet.ru/images/attach/c/9/106/557/106557703_UDACHI_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27063"/>
            <a:ext cx="4659313" cy="575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5" descr="E:\pulsante-04-architetto-f-01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638175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5" descr="E:\pulsante-04-architetto-f-01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381750"/>
            <a:ext cx="5048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1359</TotalTime>
  <Words>186</Words>
  <Application>Microsoft Office PowerPoint</Application>
  <PresentationFormat>Экран (4:3)</PresentationFormat>
  <Paragraphs>46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проектов</dc:title>
  <dc:creator>Computer</dc:creator>
  <cp:lastModifiedBy>Константин</cp:lastModifiedBy>
  <cp:revision>133</cp:revision>
  <dcterms:created xsi:type="dcterms:W3CDTF">2011-09-28T18:52:30Z</dcterms:created>
  <dcterms:modified xsi:type="dcterms:W3CDTF">2020-04-18T11:39:13Z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3392711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