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02" r:id="rId3"/>
    <p:sldId id="257" r:id="rId4"/>
    <p:sldId id="279" r:id="rId5"/>
    <p:sldId id="304" r:id="rId6"/>
    <p:sldId id="280" r:id="rId7"/>
    <p:sldId id="287" r:id="rId8"/>
    <p:sldId id="289" r:id="rId9"/>
    <p:sldId id="288" r:id="rId10"/>
    <p:sldId id="300" r:id="rId11"/>
    <p:sldId id="291" r:id="rId12"/>
    <p:sldId id="303" r:id="rId13"/>
    <p:sldId id="292" r:id="rId14"/>
    <p:sldId id="301" r:id="rId15"/>
    <p:sldId id="293" r:id="rId16"/>
    <p:sldId id="296" r:id="rId17"/>
    <p:sldId id="297" r:id="rId18"/>
    <p:sldId id="309" r:id="rId19"/>
    <p:sldId id="307" r:id="rId20"/>
    <p:sldId id="285" r:id="rId21"/>
    <p:sldId id="286" r:id="rId22"/>
    <p:sldId id="308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990000"/>
    <a:srgbClr val="B92D14"/>
    <a:srgbClr val="040E08"/>
    <a:srgbClr val="35759D"/>
    <a:srgbClr val="35B19D"/>
    <a:srgbClr val="000000"/>
    <a:srgbClr val="FFFF00"/>
    <a:srgbClr val="491403"/>
    <a:srgbClr val="3A10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2536" autoAdjust="0"/>
    <p:restoredTop sz="94717" autoAdjust="0"/>
  </p:normalViewPr>
  <p:slideViewPr>
    <p:cSldViewPr>
      <p:cViewPr>
        <p:scale>
          <a:sx n="85" d="100"/>
          <a:sy n="85" d="100"/>
        </p:scale>
        <p:origin x="-36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5EB049-1B00-4F99-906A-3D1AABA5BDC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19CCF3-C3B8-47B9-918A-29878195FB98}">
      <dgm:prSet phldrT="[Текст]" custT="1"/>
      <dgm:spPr/>
      <dgm:t>
        <a:bodyPr/>
        <a:lstStyle/>
        <a:p>
          <a:r>
            <a:rPr lang="ru-RU" sz="3200" b="0" i="0" dirty="0" smtClean="0"/>
            <a:t>Срочность</a:t>
          </a:r>
          <a:endParaRPr lang="ru-RU" sz="3200" b="0" i="0" dirty="0"/>
        </a:p>
      </dgm:t>
    </dgm:pt>
    <dgm:pt modelId="{F35E2EE2-31F1-481B-B3F8-EBB545D22CA5}" type="parTrans" cxnId="{87481789-F3C2-4194-ADE5-E0EB9F43C8A4}">
      <dgm:prSet/>
      <dgm:spPr/>
      <dgm:t>
        <a:bodyPr/>
        <a:lstStyle/>
        <a:p>
          <a:endParaRPr lang="ru-RU"/>
        </a:p>
      </dgm:t>
    </dgm:pt>
    <dgm:pt modelId="{B304E9EA-7367-403E-83A0-5AB8344C30E9}" type="sibTrans" cxnId="{87481789-F3C2-4194-ADE5-E0EB9F43C8A4}">
      <dgm:prSet/>
      <dgm:spPr/>
      <dgm:t>
        <a:bodyPr/>
        <a:lstStyle/>
        <a:p>
          <a:endParaRPr lang="ru-RU"/>
        </a:p>
      </dgm:t>
    </dgm:pt>
    <dgm:pt modelId="{E7D67AEF-FBB8-4D8D-8929-8F536D977274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accent5">
                  <a:lumMod val="25000"/>
                </a:schemeClr>
              </a:solidFill>
            </a:rPr>
            <a:t>Четко указанный срок</a:t>
          </a:r>
          <a:endParaRPr lang="ru-RU" dirty="0">
            <a:solidFill>
              <a:schemeClr val="accent5">
                <a:lumMod val="25000"/>
              </a:schemeClr>
            </a:solidFill>
          </a:endParaRPr>
        </a:p>
      </dgm:t>
    </dgm:pt>
    <dgm:pt modelId="{6BE4F2BA-37C0-4FF3-81DB-A1F892C86617}" type="parTrans" cxnId="{91DE66D0-30B9-483D-8855-E4E2326AE133}">
      <dgm:prSet/>
      <dgm:spPr/>
      <dgm:t>
        <a:bodyPr/>
        <a:lstStyle/>
        <a:p>
          <a:endParaRPr lang="ru-RU"/>
        </a:p>
      </dgm:t>
    </dgm:pt>
    <dgm:pt modelId="{EFD01090-4C02-4892-BB18-04603382A661}" type="sibTrans" cxnId="{91DE66D0-30B9-483D-8855-E4E2326AE133}">
      <dgm:prSet/>
      <dgm:spPr/>
      <dgm:t>
        <a:bodyPr/>
        <a:lstStyle/>
        <a:p>
          <a:endParaRPr lang="ru-RU"/>
        </a:p>
      </dgm:t>
    </dgm:pt>
    <dgm:pt modelId="{B21D0A9B-5934-4201-AED6-166EDBB339E1}">
      <dgm:prSet phldrT="[Текст]" custT="1"/>
      <dgm:spPr/>
      <dgm:t>
        <a:bodyPr/>
        <a:lstStyle/>
        <a:p>
          <a:r>
            <a:rPr lang="ru-RU" sz="2600" b="1" dirty="0" smtClean="0"/>
            <a:t>Возвратность</a:t>
          </a:r>
          <a:endParaRPr lang="ru-RU" sz="2600" b="1" dirty="0"/>
        </a:p>
      </dgm:t>
    </dgm:pt>
    <dgm:pt modelId="{A5C8134B-078F-49DB-8CB4-DE0518D8672B}" type="parTrans" cxnId="{5EC2ECED-149E-43D2-8DBA-E3951D8BE24F}">
      <dgm:prSet/>
      <dgm:spPr/>
      <dgm:t>
        <a:bodyPr/>
        <a:lstStyle/>
        <a:p>
          <a:endParaRPr lang="ru-RU"/>
        </a:p>
      </dgm:t>
    </dgm:pt>
    <dgm:pt modelId="{A420E797-376F-4BD3-B6A5-35A6F99C1170}" type="sibTrans" cxnId="{5EC2ECED-149E-43D2-8DBA-E3951D8BE24F}">
      <dgm:prSet/>
      <dgm:spPr/>
      <dgm:t>
        <a:bodyPr/>
        <a:lstStyle/>
        <a:p>
          <a:endParaRPr lang="ru-RU"/>
        </a:p>
      </dgm:t>
    </dgm:pt>
    <dgm:pt modelId="{A023E356-FEB9-4332-8209-8653F0276CB3}">
      <dgm:prSet phldrT="[Текст]"/>
      <dgm:spPr/>
      <dgm:t>
        <a:bodyPr/>
        <a:lstStyle/>
        <a:p>
          <a:pPr algn="ctr"/>
          <a:r>
            <a:rPr kumimoji="0" lang="ru-RU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Возврат   по  окончанию   срока   полной   суммы   заемных  денег   с определенными процентами</a:t>
          </a:r>
          <a:endParaRPr lang="ru-RU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642F4AFA-B1DC-4EE9-BF63-BD19CB439F70}" type="parTrans" cxnId="{CDA775FE-BE5B-4ACA-933F-6C9BEE4D81E6}">
      <dgm:prSet/>
      <dgm:spPr/>
      <dgm:t>
        <a:bodyPr/>
        <a:lstStyle/>
        <a:p>
          <a:endParaRPr lang="ru-RU"/>
        </a:p>
      </dgm:t>
    </dgm:pt>
    <dgm:pt modelId="{F0FADD96-C536-4E36-B666-8692283E8D2A}" type="sibTrans" cxnId="{CDA775FE-BE5B-4ACA-933F-6C9BEE4D81E6}">
      <dgm:prSet/>
      <dgm:spPr/>
      <dgm:t>
        <a:bodyPr/>
        <a:lstStyle/>
        <a:p>
          <a:endParaRPr lang="ru-RU"/>
        </a:p>
      </dgm:t>
    </dgm:pt>
    <dgm:pt modelId="{15750DA9-A4AF-49E2-82AA-03E6BFA091F3}">
      <dgm:prSet phldrT="[Текст]" custT="1"/>
      <dgm:spPr/>
      <dgm:t>
        <a:bodyPr/>
        <a:lstStyle/>
        <a:p>
          <a:r>
            <a:rPr lang="ru-RU" sz="2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Платность</a:t>
          </a:r>
          <a:endParaRPr lang="ru-RU" sz="28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4AA5FFF-60D5-4C64-B851-ACFD3B4EB223}" type="parTrans" cxnId="{792A48E5-10FC-4669-8072-F9429F8DDA7B}">
      <dgm:prSet/>
      <dgm:spPr/>
      <dgm:t>
        <a:bodyPr/>
        <a:lstStyle/>
        <a:p>
          <a:endParaRPr lang="ru-RU"/>
        </a:p>
      </dgm:t>
    </dgm:pt>
    <dgm:pt modelId="{AF13A9FA-0C42-4567-910E-4F2C76E1EEB7}" type="sibTrans" cxnId="{792A48E5-10FC-4669-8072-F9429F8DDA7B}">
      <dgm:prSet/>
      <dgm:spPr/>
      <dgm:t>
        <a:bodyPr/>
        <a:lstStyle/>
        <a:p>
          <a:endParaRPr lang="ru-RU"/>
        </a:p>
      </dgm:t>
    </dgm:pt>
    <dgm:pt modelId="{54FF55FE-AEF8-4BED-87F9-FA557415394B}">
      <dgm:prSet phldrT="[Текст]"/>
      <dgm:spPr/>
      <dgm:t>
        <a:bodyPr/>
        <a:lstStyle/>
        <a:p>
          <a:pPr algn="ctr"/>
          <a:r>
            <a:rPr kumimoji="0" lang="ru-RU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Процент за кредит является платой за пользование взятыми в долг деньгами</a:t>
          </a:r>
          <a:endParaRPr lang="ru-RU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61AA940-197D-4143-80AF-34157496E5B9}" type="parTrans" cxnId="{06014271-114B-44AF-B9D8-C8C519624725}">
      <dgm:prSet/>
      <dgm:spPr/>
      <dgm:t>
        <a:bodyPr/>
        <a:lstStyle/>
        <a:p>
          <a:endParaRPr lang="ru-RU"/>
        </a:p>
      </dgm:t>
    </dgm:pt>
    <dgm:pt modelId="{1BE6DADC-0168-4F2F-B5E7-9311CDAA8579}" type="sibTrans" cxnId="{06014271-114B-44AF-B9D8-C8C519624725}">
      <dgm:prSet/>
      <dgm:spPr/>
      <dgm:t>
        <a:bodyPr/>
        <a:lstStyle/>
        <a:p>
          <a:endParaRPr lang="ru-RU"/>
        </a:p>
      </dgm:t>
    </dgm:pt>
    <dgm:pt modelId="{61C3758B-B2C9-4A70-87F5-70553F3600C3}" type="pres">
      <dgm:prSet presAssocID="{835EB049-1B00-4F99-906A-3D1AABA5BDC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8BAD9D-7C77-4D4B-A4B4-3A76EE4BDF30}" type="pres">
      <dgm:prSet presAssocID="{5919CCF3-C3B8-47B9-918A-29878195FB98}" presName="composite" presStyleCnt="0"/>
      <dgm:spPr/>
    </dgm:pt>
    <dgm:pt modelId="{0589887A-A4C9-476F-B18C-D1CB17F43DB7}" type="pres">
      <dgm:prSet presAssocID="{5919CCF3-C3B8-47B9-918A-29878195FB9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D5619-2CC0-4646-9183-D1A26E1686AB}" type="pres">
      <dgm:prSet presAssocID="{5919CCF3-C3B8-47B9-918A-29878195FB9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74A02-2A74-4DE8-A0DB-30B79A401D13}" type="pres">
      <dgm:prSet presAssocID="{B304E9EA-7367-403E-83A0-5AB8344C30E9}" presName="space" presStyleCnt="0"/>
      <dgm:spPr/>
    </dgm:pt>
    <dgm:pt modelId="{7D64C2DE-52E6-44BD-AC27-06E0CEFD0DF4}" type="pres">
      <dgm:prSet presAssocID="{B21D0A9B-5934-4201-AED6-166EDBB339E1}" presName="composite" presStyleCnt="0"/>
      <dgm:spPr/>
    </dgm:pt>
    <dgm:pt modelId="{E8422682-A13E-4796-8A43-7DFA219C3650}" type="pres">
      <dgm:prSet presAssocID="{B21D0A9B-5934-4201-AED6-166EDBB339E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B6936-DF71-49AB-A64F-1AA9B4C55AB6}" type="pres">
      <dgm:prSet presAssocID="{B21D0A9B-5934-4201-AED6-166EDBB339E1}" presName="desTx" presStyleLbl="alignAccFollowNode1" presStyleIdx="1" presStyleCnt="3" custScaleX="102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B4D1E-F8AA-475C-A149-DC2D7C77333F}" type="pres">
      <dgm:prSet presAssocID="{A420E797-376F-4BD3-B6A5-35A6F99C1170}" presName="space" presStyleCnt="0"/>
      <dgm:spPr/>
    </dgm:pt>
    <dgm:pt modelId="{DA5BB970-60F3-463B-904E-A8671D007BEF}" type="pres">
      <dgm:prSet presAssocID="{15750DA9-A4AF-49E2-82AA-03E6BFA091F3}" presName="composite" presStyleCnt="0"/>
      <dgm:spPr/>
    </dgm:pt>
    <dgm:pt modelId="{DDD0C988-5A0E-4E51-BBFB-1E23E845F5D1}" type="pres">
      <dgm:prSet presAssocID="{15750DA9-A4AF-49E2-82AA-03E6BFA091F3}" presName="parTx" presStyleLbl="alignNode1" presStyleIdx="2" presStyleCnt="3" custLinFactNeighborX="565" custLinFactNeighborY="-50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A27D1-77B2-435C-B8DD-1C91E7A36573}" type="pres">
      <dgm:prSet presAssocID="{15750DA9-A4AF-49E2-82AA-03E6BFA091F3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DE9468-D623-4AFD-A483-CC278E690FC0}" type="presOf" srcId="{A023E356-FEB9-4332-8209-8653F0276CB3}" destId="{A51B6936-DF71-49AB-A64F-1AA9B4C55AB6}" srcOrd="0" destOrd="0" presId="urn:microsoft.com/office/officeart/2005/8/layout/hList1"/>
    <dgm:cxn modelId="{CDA775FE-BE5B-4ACA-933F-6C9BEE4D81E6}" srcId="{B21D0A9B-5934-4201-AED6-166EDBB339E1}" destId="{A023E356-FEB9-4332-8209-8653F0276CB3}" srcOrd="0" destOrd="0" parTransId="{642F4AFA-B1DC-4EE9-BF63-BD19CB439F70}" sibTransId="{F0FADD96-C536-4E36-B666-8692283E8D2A}"/>
    <dgm:cxn modelId="{5EC2ECED-149E-43D2-8DBA-E3951D8BE24F}" srcId="{835EB049-1B00-4F99-906A-3D1AABA5BDCD}" destId="{B21D0A9B-5934-4201-AED6-166EDBB339E1}" srcOrd="1" destOrd="0" parTransId="{A5C8134B-078F-49DB-8CB4-DE0518D8672B}" sibTransId="{A420E797-376F-4BD3-B6A5-35A6F99C1170}"/>
    <dgm:cxn modelId="{49BD5BE3-DE81-48AF-90A5-FACE68179CBA}" type="presOf" srcId="{15750DA9-A4AF-49E2-82AA-03E6BFA091F3}" destId="{DDD0C988-5A0E-4E51-BBFB-1E23E845F5D1}" srcOrd="0" destOrd="0" presId="urn:microsoft.com/office/officeart/2005/8/layout/hList1"/>
    <dgm:cxn modelId="{91DE66D0-30B9-483D-8855-E4E2326AE133}" srcId="{5919CCF3-C3B8-47B9-918A-29878195FB98}" destId="{E7D67AEF-FBB8-4D8D-8929-8F536D977274}" srcOrd="0" destOrd="0" parTransId="{6BE4F2BA-37C0-4FF3-81DB-A1F892C86617}" sibTransId="{EFD01090-4C02-4892-BB18-04603382A661}"/>
    <dgm:cxn modelId="{26705D17-4748-4140-8E77-F20517986FAF}" type="presOf" srcId="{835EB049-1B00-4F99-906A-3D1AABA5BDCD}" destId="{61C3758B-B2C9-4A70-87F5-70553F3600C3}" srcOrd="0" destOrd="0" presId="urn:microsoft.com/office/officeart/2005/8/layout/hList1"/>
    <dgm:cxn modelId="{87481789-F3C2-4194-ADE5-E0EB9F43C8A4}" srcId="{835EB049-1B00-4F99-906A-3D1AABA5BDCD}" destId="{5919CCF3-C3B8-47B9-918A-29878195FB98}" srcOrd="0" destOrd="0" parTransId="{F35E2EE2-31F1-481B-B3F8-EBB545D22CA5}" sibTransId="{B304E9EA-7367-403E-83A0-5AB8344C30E9}"/>
    <dgm:cxn modelId="{D57F1744-1AE9-45A3-93D3-9DE5C184382A}" type="presOf" srcId="{5919CCF3-C3B8-47B9-918A-29878195FB98}" destId="{0589887A-A4C9-476F-B18C-D1CB17F43DB7}" srcOrd="0" destOrd="0" presId="urn:microsoft.com/office/officeart/2005/8/layout/hList1"/>
    <dgm:cxn modelId="{C5F0D5B4-2AE4-4252-BE18-5CC303F0D070}" type="presOf" srcId="{B21D0A9B-5934-4201-AED6-166EDBB339E1}" destId="{E8422682-A13E-4796-8A43-7DFA219C3650}" srcOrd="0" destOrd="0" presId="urn:microsoft.com/office/officeart/2005/8/layout/hList1"/>
    <dgm:cxn modelId="{792A48E5-10FC-4669-8072-F9429F8DDA7B}" srcId="{835EB049-1B00-4F99-906A-3D1AABA5BDCD}" destId="{15750DA9-A4AF-49E2-82AA-03E6BFA091F3}" srcOrd="2" destOrd="0" parTransId="{F4AA5FFF-60D5-4C64-B851-ACFD3B4EB223}" sibTransId="{AF13A9FA-0C42-4567-910E-4F2C76E1EEB7}"/>
    <dgm:cxn modelId="{E3E16531-F4B7-443D-847B-E30028CCF40E}" type="presOf" srcId="{E7D67AEF-FBB8-4D8D-8929-8F536D977274}" destId="{8B4D5619-2CC0-4646-9183-D1A26E1686AB}" srcOrd="0" destOrd="0" presId="urn:microsoft.com/office/officeart/2005/8/layout/hList1"/>
    <dgm:cxn modelId="{8E7539B6-6AC5-4197-B4FE-87ABA77512A9}" type="presOf" srcId="{54FF55FE-AEF8-4BED-87F9-FA557415394B}" destId="{580A27D1-77B2-435C-B8DD-1C91E7A36573}" srcOrd="0" destOrd="0" presId="urn:microsoft.com/office/officeart/2005/8/layout/hList1"/>
    <dgm:cxn modelId="{06014271-114B-44AF-B9D8-C8C519624725}" srcId="{15750DA9-A4AF-49E2-82AA-03E6BFA091F3}" destId="{54FF55FE-AEF8-4BED-87F9-FA557415394B}" srcOrd="0" destOrd="0" parTransId="{961AA940-197D-4143-80AF-34157496E5B9}" sibTransId="{1BE6DADC-0168-4F2F-B5E7-9311CDAA8579}"/>
    <dgm:cxn modelId="{250423B8-FEF8-4147-A2A8-FC3D362C678D}" type="presParOf" srcId="{61C3758B-B2C9-4A70-87F5-70553F3600C3}" destId="{5F8BAD9D-7C77-4D4B-A4B4-3A76EE4BDF30}" srcOrd="0" destOrd="0" presId="urn:microsoft.com/office/officeart/2005/8/layout/hList1"/>
    <dgm:cxn modelId="{BD86EA07-ADC5-4322-AB1A-8AB472EB63EA}" type="presParOf" srcId="{5F8BAD9D-7C77-4D4B-A4B4-3A76EE4BDF30}" destId="{0589887A-A4C9-476F-B18C-D1CB17F43DB7}" srcOrd="0" destOrd="0" presId="urn:microsoft.com/office/officeart/2005/8/layout/hList1"/>
    <dgm:cxn modelId="{0AA5DA61-3059-4BDA-8D08-C7A6DEE3F4C8}" type="presParOf" srcId="{5F8BAD9D-7C77-4D4B-A4B4-3A76EE4BDF30}" destId="{8B4D5619-2CC0-4646-9183-D1A26E1686AB}" srcOrd="1" destOrd="0" presId="urn:microsoft.com/office/officeart/2005/8/layout/hList1"/>
    <dgm:cxn modelId="{641B1C06-55D2-4AB8-8EAF-53FDC9515F6C}" type="presParOf" srcId="{61C3758B-B2C9-4A70-87F5-70553F3600C3}" destId="{32574A02-2A74-4DE8-A0DB-30B79A401D13}" srcOrd="1" destOrd="0" presId="urn:microsoft.com/office/officeart/2005/8/layout/hList1"/>
    <dgm:cxn modelId="{3718393F-F90F-4D90-BEA2-7366516890B3}" type="presParOf" srcId="{61C3758B-B2C9-4A70-87F5-70553F3600C3}" destId="{7D64C2DE-52E6-44BD-AC27-06E0CEFD0DF4}" srcOrd="2" destOrd="0" presId="urn:microsoft.com/office/officeart/2005/8/layout/hList1"/>
    <dgm:cxn modelId="{BC703E5F-8E82-46BE-97B7-2F1304ED9928}" type="presParOf" srcId="{7D64C2DE-52E6-44BD-AC27-06E0CEFD0DF4}" destId="{E8422682-A13E-4796-8A43-7DFA219C3650}" srcOrd="0" destOrd="0" presId="urn:microsoft.com/office/officeart/2005/8/layout/hList1"/>
    <dgm:cxn modelId="{32937550-886C-4E14-A168-949A816E88E6}" type="presParOf" srcId="{7D64C2DE-52E6-44BD-AC27-06E0CEFD0DF4}" destId="{A51B6936-DF71-49AB-A64F-1AA9B4C55AB6}" srcOrd="1" destOrd="0" presId="urn:microsoft.com/office/officeart/2005/8/layout/hList1"/>
    <dgm:cxn modelId="{6D396D0E-B20A-46D0-934B-DD278AA8EA0E}" type="presParOf" srcId="{61C3758B-B2C9-4A70-87F5-70553F3600C3}" destId="{B8EB4D1E-F8AA-475C-A149-DC2D7C77333F}" srcOrd="3" destOrd="0" presId="urn:microsoft.com/office/officeart/2005/8/layout/hList1"/>
    <dgm:cxn modelId="{1981BF8A-ABFB-4E2E-BEAF-5298CDBC622C}" type="presParOf" srcId="{61C3758B-B2C9-4A70-87F5-70553F3600C3}" destId="{DA5BB970-60F3-463B-904E-A8671D007BEF}" srcOrd="4" destOrd="0" presId="urn:microsoft.com/office/officeart/2005/8/layout/hList1"/>
    <dgm:cxn modelId="{08BE7D77-1DD0-4791-BDDD-63808668375C}" type="presParOf" srcId="{DA5BB970-60F3-463B-904E-A8671D007BEF}" destId="{DDD0C988-5A0E-4E51-BBFB-1E23E845F5D1}" srcOrd="0" destOrd="0" presId="urn:microsoft.com/office/officeart/2005/8/layout/hList1"/>
    <dgm:cxn modelId="{4F12BCE3-95A4-4EA8-9A74-9DF362721BCF}" type="presParOf" srcId="{DA5BB970-60F3-463B-904E-A8671D007BEF}" destId="{580A27D1-77B2-435C-B8DD-1C91E7A3657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928C84-E955-44B1-8D66-C96D502C416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EE9C2E-08FD-4457-A68A-06ADDE1AD785}">
      <dgm:prSet phldrT="[Текст]"/>
      <dgm:spPr/>
      <dgm:t>
        <a:bodyPr/>
        <a:lstStyle/>
        <a:p>
          <a:r>
            <a:rPr lang="ru-RU" dirty="0" smtClean="0"/>
            <a:t> Ипотечные</a:t>
          </a:r>
          <a:endParaRPr lang="ru-RU" dirty="0"/>
        </a:p>
      </dgm:t>
    </dgm:pt>
    <dgm:pt modelId="{D728DFFF-F9F3-4605-9CEE-8503A42B165F}" type="parTrans" cxnId="{AFE09CDA-CBC6-417A-AF47-682EDC9655E5}">
      <dgm:prSet/>
      <dgm:spPr/>
      <dgm:t>
        <a:bodyPr/>
        <a:lstStyle/>
        <a:p>
          <a:endParaRPr lang="ru-RU"/>
        </a:p>
      </dgm:t>
    </dgm:pt>
    <dgm:pt modelId="{82E75180-9914-460B-8061-F8B536CB4A40}" type="sibTrans" cxnId="{AFE09CDA-CBC6-417A-AF47-682EDC9655E5}">
      <dgm:prSet/>
      <dgm:spPr/>
      <dgm:t>
        <a:bodyPr/>
        <a:lstStyle/>
        <a:p>
          <a:endParaRPr lang="ru-RU"/>
        </a:p>
      </dgm:t>
    </dgm:pt>
    <dgm:pt modelId="{19FAF607-E7D2-423E-A810-1C896D7F40DA}">
      <dgm:prSet phldrT="[Текст]"/>
      <dgm:spPr/>
      <dgm:t>
        <a:bodyPr/>
        <a:lstStyle/>
        <a:p>
          <a:r>
            <a:rPr lang="ru-RU" dirty="0" smtClean="0"/>
            <a:t>Образовательные</a:t>
          </a:r>
          <a:endParaRPr lang="ru-RU" dirty="0"/>
        </a:p>
      </dgm:t>
    </dgm:pt>
    <dgm:pt modelId="{8F90F4BC-EA3A-417C-9477-9D0C6B2287AC}" type="parTrans" cxnId="{AC3E8DEE-4026-46E8-8F8F-CDF3A3FB84A9}">
      <dgm:prSet/>
      <dgm:spPr/>
      <dgm:t>
        <a:bodyPr/>
        <a:lstStyle/>
        <a:p>
          <a:endParaRPr lang="ru-RU"/>
        </a:p>
      </dgm:t>
    </dgm:pt>
    <dgm:pt modelId="{68788C9A-59DB-494B-860E-BFFF4ADA4825}" type="sibTrans" cxnId="{AC3E8DEE-4026-46E8-8F8F-CDF3A3FB84A9}">
      <dgm:prSet/>
      <dgm:spPr/>
      <dgm:t>
        <a:bodyPr/>
        <a:lstStyle/>
        <a:p>
          <a:endParaRPr lang="ru-RU"/>
        </a:p>
      </dgm:t>
    </dgm:pt>
    <dgm:pt modelId="{2ACC17C8-F8FC-436F-8863-6E9272BA525C}">
      <dgm:prSet phldrT="[Текст]"/>
      <dgm:spPr/>
      <dgm:t>
        <a:bodyPr/>
        <a:lstStyle/>
        <a:p>
          <a:r>
            <a:rPr lang="ru-RU" dirty="0" err="1" smtClean="0"/>
            <a:t>Автокредиты</a:t>
          </a:r>
          <a:endParaRPr lang="ru-RU" dirty="0"/>
        </a:p>
      </dgm:t>
    </dgm:pt>
    <dgm:pt modelId="{C4A4AF0E-AA73-4080-890C-D077D30DD8C3}" type="parTrans" cxnId="{9DE7DD06-BC1D-488C-B30B-421F4AE245AB}">
      <dgm:prSet/>
      <dgm:spPr/>
      <dgm:t>
        <a:bodyPr/>
        <a:lstStyle/>
        <a:p>
          <a:endParaRPr lang="ru-RU"/>
        </a:p>
      </dgm:t>
    </dgm:pt>
    <dgm:pt modelId="{559C42E2-6874-4CD6-A435-58A408338206}" type="sibTrans" cxnId="{9DE7DD06-BC1D-488C-B30B-421F4AE245AB}">
      <dgm:prSet/>
      <dgm:spPr/>
      <dgm:t>
        <a:bodyPr/>
        <a:lstStyle/>
        <a:p>
          <a:endParaRPr lang="ru-RU"/>
        </a:p>
      </dgm:t>
    </dgm:pt>
    <dgm:pt modelId="{CD02F8B2-D23E-496D-A67E-05FDA607E9C0}">
      <dgm:prSet/>
      <dgm:spPr/>
      <dgm:t>
        <a:bodyPr/>
        <a:lstStyle/>
        <a:p>
          <a:r>
            <a:rPr lang="ru-RU" dirty="0" smtClean="0"/>
            <a:t>Потребительские</a:t>
          </a:r>
          <a:endParaRPr lang="ru-RU" dirty="0"/>
        </a:p>
      </dgm:t>
    </dgm:pt>
    <dgm:pt modelId="{3626FF0B-8F9F-4013-B23D-DDDD343243E1}" type="parTrans" cxnId="{CE62144D-A86D-458F-9622-A1EE26B7D6E7}">
      <dgm:prSet/>
      <dgm:spPr/>
      <dgm:t>
        <a:bodyPr/>
        <a:lstStyle/>
        <a:p>
          <a:endParaRPr lang="ru-RU"/>
        </a:p>
      </dgm:t>
    </dgm:pt>
    <dgm:pt modelId="{06E87219-C538-45CE-BFF7-A946F59FE3A9}" type="sibTrans" cxnId="{CE62144D-A86D-458F-9622-A1EE26B7D6E7}">
      <dgm:prSet/>
      <dgm:spPr/>
      <dgm:t>
        <a:bodyPr/>
        <a:lstStyle/>
        <a:p>
          <a:endParaRPr lang="ru-RU"/>
        </a:p>
      </dgm:t>
    </dgm:pt>
    <dgm:pt modelId="{D5942FF6-1630-496A-84A1-B87896A36E38}" type="pres">
      <dgm:prSet presAssocID="{22928C84-E955-44B1-8D66-C96D502C41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B148E-8E72-4B18-8CC6-50DECF22BD95}" type="pres">
      <dgm:prSet presAssocID="{07EE9C2E-08FD-4457-A68A-06ADDE1AD785}" presName="parentLin" presStyleCnt="0"/>
      <dgm:spPr/>
    </dgm:pt>
    <dgm:pt modelId="{AD881D93-67FF-47DD-9D03-48335F3344ED}" type="pres">
      <dgm:prSet presAssocID="{07EE9C2E-08FD-4457-A68A-06ADDE1AD78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BD7AEC2-6BEE-4D7E-A887-A6D0EA3836D0}" type="pres">
      <dgm:prSet presAssocID="{07EE9C2E-08FD-4457-A68A-06ADDE1AD78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F544B-9C12-4DAF-9218-799F2DDA5A7C}" type="pres">
      <dgm:prSet presAssocID="{07EE9C2E-08FD-4457-A68A-06ADDE1AD785}" presName="negativeSpace" presStyleCnt="0"/>
      <dgm:spPr/>
    </dgm:pt>
    <dgm:pt modelId="{1F729C8C-2B48-4BE8-BA0F-3136158648C8}" type="pres">
      <dgm:prSet presAssocID="{07EE9C2E-08FD-4457-A68A-06ADDE1AD785}" presName="childText" presStyleLbl="conFgAcc1" presStyleIdx="0" presStyleCnt="4">
        <dgm:presLayoutVars>
          <dgm:bulletEnabled val="1"/>
        </dgm:presLayoutVars>
      </dgm:prSet>
      <dgm:spPr/>
    </dgm:pt>
    <dgm:pt modelId="{03293752-5F43-43F1-9974-4C985B5D9715}" type="pres">
      <dgm:prSet presAssocID="{82E75180-9914-460B-8061-F8B536CB4A40}" presName="spaceBetweenRectangles" presStyleCnt="0"/>
      <dgm:spPr/>
    </dgm:pt>
    <dgm:pt modelId="{17C10C86-63AE-4933-BEAA-A5AEF434C332}" type="pres">
      <dgm:prSet presAssocID="{19FAF607-E7D2-423E-A810-1C896D7F40DA}" presName="parentLin" presStyleCnt="0"/>
      <dgm:spPr/>
    </dgm:pt>
    <dgm:pt modelId="{14E9E4F8-5D3E-43AD-8524-5F7D597A095E}" type="pres">
      <dgm:prSet presAssocID="{19FAF607-E7D2-423E-A810-1C896D7F40D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1095775-E33E-4C6D-A1A1-2E2739360739}" type="pres">
      <dgm:prSet presAssocID="{19FAF607-E7D2-423E-A810-1C896D7F40D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4A9941-DF2E-4781-8D52-4164D4DC5584}" type="pres">
      <dgm:prSet presAssocID="{19FAF607-E7D2-423E-A810-1C896D7F40DA}" presName="negativeSpace" presStyleCnt="0"/>
      <dgm:spPr/>
    </dgm:pt>
    <dgm:pt modelId="{90A9BB99-9B17-4B65-AD05-54566DBCE1D2}" type="pres">
      <dgm:prSet presAssocID="{19FAF607-E7D2-423E-A810-1C896D7F40DA}" presName="childText" presStyleLbl="conFgAcc1" presStyleIdx="1" presStyleCnt="4">
        <dgm:presLayoutVars>
          <dgm:bulletEnabled val="1"/>
        </dgm:presLayoutVars>
      </dgm:prSet>
      <dgm:spPr/>
    </dgm:pt>
    <dgm:pt modelId="{24B2A7BB-56A4-422E-9286-9153E4C87D93}" type="pres">
      <dgm:prSet presAssocID="{68788C9A-59DB-494B-860E-BFFF4ADA4825}" presName="spaceBetweenRectangles" presStyleCnt="0"/>
      <dgm:spPr/>
    </dgm:pt>
    <dgm:pt modelId="{EA930A9A-A2C2-4A15-8F88-4B989EF68D57}" type="pres">
      <dgm:prSet presAssocID="{2ACC17C8-F8FC-436F-8863-6E9272BA525C}" presName="parentLin" presStyleCnt="0"/>
      <dgm:spPr/>
    </dgm:pt>
    <dgm:pt modelId="{82969B6D-718C-4352-A81F-54D3D0516EF6}" type="pres">
      <dgm:prSet presAssocID="{2ACC17C8-F8FC-436F-8863-6E9272BA525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9E7F3EE-4844-42AF-A8CB-B03F1DE44010}" type="pres">
      <dgm:prSet presAssocID="{2ACC17C8-F8FC-436F-8863-6E9272BA525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03A7C-F1DB-4671-B829-483674C387A6}" type="pres">
      <dgm:prSet presAssocID="{2ACC17C8-F8FC-436F-8863-6E9272BA525C}" presName="negativeSpace" presStyleCnt="0"/>
      <dgm:spPr/>
    </dgm:pt>
    <dgm:pt modelId="{8D43A767-D4E1-444F-92C5-268AC116DD07}" type="pres">
      <dgm:prSet presAssocID="{2ACC17C8-F8FC-436F-8863-6E9272BA525C}" presName="childText" presStyleLbl="conFgAcc1" presStyleIdx="2" presStyleCnt="4">
        <dgm:presLayoutVars>
          <dgm:bulletEnabled val="1"/>
        </dgm:presLayoutVars>
      </dgm:prSet>
      <dgm:spPr/>
    </dgm:pt>
    <dgm:pt modelId="{8739ECAA-01B4-4652-A549-8DD55614E58B}" type="pres">
      <dgm:prSet presAssocID="{559C42E2-6874-4CD6-A435-58A408338206}" presName="spaceBetweenRectangles" presStyleCnt="0"/>
      <dgm:spPr/>
    </dgm:pt>
    <dgm:pt modelId="{D1408FED-6E70-4190-B798-548E3787A150}" type="pres">
      <dgm:prSet presAssocID="{CD02F8B2-D23E-496D-A67E-05FDA607E9C0}" presName="parentLin" presStyleCnt="0"/>
      <dgm:spPr/>
    </dgm:pt>
    <dgm:pt modelId="{E06B2DE6-7AE8-45F8-87BC-065D59FE74C2}" type="pres">
      <dgm:prSet presAssocID="{CD02F8B2-D23E-496D-A67E-05FDA607E9C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700DE09-42EE-4406-8F2C-2AA47E21BCFE}" type="pres">
      <dgm:prSet presAssocID="{CD02F8B2-D23E-496D-A67E-05FDA607E9C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E8A9C-A6DC-40B9-888A-9CB7642AF98F}" type="pres">
      <dgm:prSet presAssocID="{CD02F8B2-D23E-496D-A67E-05FDA607E9C0}" presName="negativeSpace" presStyleCnt="0"/>
      <dgm:spPr/>
    </dgm:pt>
    <dgm:pt modelId="{4842BA47-734A-4EA9-9307-2767B0443DD7}" type="pres">
      <dgm:prSet presAssocID="{CD02F8B2-D23E-496D-A67E-05FDA607E9C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7CD2072-7671-4C66-BA60-58191DF03D39}" type="presOf" srcId="{22928C84-E955-44B1-8D66-C96D502C416A}" destId="{D5942FF6-1630-496A-84A1-B87896A36E38}" srcOrd="0" destOrd="0" presId="urn:microsoft.com/office/officeart/2005/8/layout/list1"/>
    <dgm:cxn modelId="{AFE09CDA-CBC6-417A-AF47-682EDC9655E5}" srcId="{22928C84-E955-44B1-8D66-C96D502C416A}" destId="{07EE9C2E-08FD-4457-A68A-06ADDE1AD785}" srcOrd="0" destOrd="0" parTransId="{D728DFFF-F9F3-4605-9CEE-8503A42B165F}" sibTransId="{82E75180-9914-460B-8061-F8B536CB4A40}"/>
    <dgm:cxn modelId="{2F6CA392-7C54-4267-B74B-33F6C6B3AFD9}" type="presOf" srcId="{07EE9C2E-08FD-4457-A68A-06ADDE1AD785}" destId="{AD881D93-67FF-47DD-9D03-48335F3344ED}" srcOrd="0" destOrd="0" presId="urn:microsoft.com/office/officeart/2005/8/layout/list1"/>
    <dgm:cxn modelId="{CE62144D-A86D-458F-9622-A1EE26B7D6E7}" srcId="{22928C84-E955-44B1-8D66-C96D502C416A}" destId="{CD02F8B2-D23E-496D-A67E-05FDA607E9C0}" srcOrd="3" destOrd="0" parTransId="{3626FF0B-8F9F-4013-B23D-DDDD343243E1}" sibTransId="{06E87219-C538-45CE-BFF7-A946F59FE3A9}"/>
    <dgm:cxn modelId="{AFDC89F2-48E0-486C-96CB-E09266EC6A70}" type="presOf" srcId="{19FAF607-E7D2-423E-A810-1C896D7F40DA}" destId="{41095775-E33E-4C6D-A1A1-2E2739360739}" srcOrd="1" destOrd="0" presId="urn:microsoft.com/office/officeart/2005/8/layout/list1"/>
    <dgm:cxn modelId="{D5AFD4E4-B5A1-4B5A-84E0-F5B08652E243}" type="presOf" srcId="{07EE9C2E-08FD-4457-A68A-06ADDE1AD785}" destId="{7BD7AEC2-6BEE-4D7E-A887-A6D0EA3836D0}" srcOrd="1" destOrd="0" presId="urn:microsoft.com/office/officeart/2005/8/layout/list1"/>
    <dgm:cxn modelId="{F75C33CF-D602-4A7D-AF83-B3F328294CF8}" type="presOf" srcId="{CD02F8B2-D23E-496D-A67E-05FDA607E9C0}" destId="{E06B2DE6-7AE8-45F8-87BC-065D59FE74C2}" srcOrd="0" destOrd="0" presId="urn:microsoft.com/office/officeart/2005/8/layout/list1"/>
    <dgm:cxn modelId="{C65F9673-2B96-4815-9862-E70BBB591CA5}" type="presOf" srcId="{2ACC17C8-F8FC-436F-8863-6E9272BA525C}" destId="{59E7F3EE-4844-42AF-A8CB-B03F1DE44010}" srcOrd="1" destOrd="0" presId="urn:microsoft.com/office/officeart/2005/8/layout/list1"/>
    <dgm:cxn modelId="{AC3E8DEE-4026-46E8-8F8F-CDF3A3FB84A9}" srcId="{22928C84-E955-44B1-8D66-C96D502C416A}" destId="{19FAF607-E7D2-423E-A810-1C896D7F40DA}" srcOrd="1" destOrd="0" parTransId="{8F90F4BC-EA3A-417C-9477-9D0C6B2287AC}" sibTransId="{68788C9A-59DB-494B-860E-BFFF4ADA4825}"/>
    <dgm:cxn modelId="{509F38A0-97C4-4D3F-90E8-CB9B755D53AD}" type="presOf" srcId="{2ACC17C8-F8FC-436F-8863-6E9272BA525C}" destId="{82969B6D-718C-4352-A81F-54D3D0516EF6}" srcOrd="0" destOrd="0" presId="urn:microsoft.com/office/officeart/2005/8/layout/list1"/>
    <dgm:cxn modelId="{92FD6528-93F0-4094-8275-B7CD4E41EB13}" type="presOf" srcId="{CD02F8B2-D23E-496D-A67E-05FDA607E9C0}" destId="{E700DE09-42EE-4406-8F2C-2AA47E21BCFE}" srcOrd="1" destOrd="0" presId="urn:microsoft.com/office/officeart/2005/8/layout/list1"/>
    <dgm:cxn modelId="{9DE7DD06-BC1D-488C-B30B-421F4AE245AB}" srcId="{22928C84-E955-44B1-8D66-C96D502C416A}" destId="{2ACC17C8-F8FC-436F-8863-6E9272BA525C}" srcOrd="2" destOrd="0" parTransId="{C4A4AF0E-AA73-4080-890C-D077D30DD8C3}" sibTransId="{559C42E2-6874-4CD6-A435-58A408338206}"/>
    <dgm:cxn modelId="{37ED1438-555C-41FC-AA8D-E61B9D3E4129}" type="presOf" srcId="{19FAF607-E7D2-423E-A810-1C896D7F40DA}" destId="{14E9E4F8-5D3E-43AD-8524-5F7D597A095E}" srcOrd="0" destOrd="0" presId="urn:microsoft.com/office/officeart/2005/8/layout/list1"/>
    <dgm:cxn modelId="{434120E4-F638-42CD-8C01-9738248CD6E0}" type="presParOf" srcId="{D5942FF6-1630-496A-84A1-B87896A36E38}" destId="{5D9B148E-8E72-4B18-8CC6-50DECF22BD95}" srcOrd="0" destOrd="0" presId="urn:microsoft.com/office/officeart/2005/8/layout/list1"/>
    <dgm:cxn modelId="{F22BF90F-8F00-4CE2-A3D8-8BB4749CAC6E}" type="presParOf" srcId="{5D9B148E-8E72-4B18-8CC6-50DECF22BD95}" destId="{AD881D93-67FF-47DD-9D03-48335F3344ED}" srcOrd="0" destOrd="0" presId="urn:microsoft.com/office/officeart/2005/8/layout/list1"/>
    <dgm:cxn modelId="{9B242FA7-19E9-41F6-BF5D-143EAE2BE966}" type="presParOf" srcId="{5D9B148E-8E72-4B18-8CC6-50DECF22BD95}" destId="{7BD7AEC2-6BEE-4D7E-A887-A6D0EA3836D0}" srcOrd="1" destOrd="0" presId="urn:microsoft.com/office/officeart/2005/8/layout/list1"/>
    <dgm:cxn modelId="{B839E590-CF74-47B3-A984-A5C2294C6099}" type="presParOf" srcId="{D5942FF6-1630-496A-84A1-B87896A36E38}" destId="{C0BF544B-9C12-4DAF-9218-799F2DDA5A7C}" srcOrd="1" destOrd="0" presId="urn:microsoft.com/office/officeart/2005/8/layout/list1"/>
    <dgm:cxn modelId="{24DCB466-8106-478A-9580-E8EA737FB3FB}" type="presParOf" srcId="{D5942FF6-1630-496A-84A1-B87896A36E38}" destId="{1F729C8C-2B48-4BE8-BA0F-3136158648C8}" srcOrd="2" destOrd="0" presId="urn:microsoft.com/office/officeart/2005/8/layout/list1"/>
    <dgm:cxn modelId="{FE20CDEB-7763-4E29-846B-F629E40BA19D}" type="presParOf" srcId="{D5942FF6-1630-496A-84A1-B87896A36E38}" destId="{03293752-5F43-43F1-9974-4C985B5D9715}" srcOrd="3" destOrd="0" presId="urn:microsoft.com/office/officeart/2005/8/layout/list1"/>
    <dgm:cxn modelId="{CD9E4AE2-7D1E-437A-8463-55BA1220213D}" type="presParOf" srcId="{D5942FF6-1630-496A-84A1-B87896A36E38}" destId="{17C10C86-63AE-4933-BEAA-A5AEF434C332}" srcOrd="4" destOrd="0" presId="urn:microsoft.com/office/officeart/2005/8/layout/list1"/>
    <dgm:cxn modelId="{095F30C5-5310-471B-A9C9-958AB49BBDE6}" type="presParOf" srcId="{17C10C86-63AE-4933-BEAA-A5AEF434C332}" destId="{14E9E4F8-5D3E-43AD-8524-5F7D597A095E}" srcOrd="0" destOrd="0" presId="urn:microsoft.com/office/officeart/2005/8/layout/list1"/>
    <dgm:cxn modelId="{08CB7E25-2D84-4C54-BB49-6B5E51BF6CC4}" type="presParOf" srcId="{17C10C86-63AE-4933-BEAA-A5AEF434C332}" destId="{41095775-E33E-4C6D-A1A1-2E2739360739}" srcOrd="1" destOrd="0" presId="urn:microsoft.com/office/officeart/2005/8/layout/list1"/>
    <dgm:cxn modelId="{7AD6C2BD-8354-4F66-A7D2-1E7D038ECE68}" type="presParOf" srcId="{D5942FF6-1630-496A-84A1-B87896A36E38}" destId="{5B4A9941-DF2E-4781-8D52-4164D4DC5584}" srcOrd="5" destOrd="0" presId="urn:microsoft.com/office/officeart/2005/8/layout/list1"/>
    <dgm:cxn modelId="{D6ACB5C1-BDFE-4995-8159-259E477F3BC9}" type="presParOf" srcId="{D5942FF6-1630-496A-84A1-B87896A36E38}" destId="{90A9BB99-9B17-4B65-AD05-54566DBCE1D2}" srcOrd="6" destOrd="0" presId="urn:microsoft.com/office/officeart/2005/8/layout/list1"/>
    <dgm:cxn modelId="{F9E28412-225E-48C6-ACD2-767C61E3ED3F}" type="presParOf" srcId="{D5942FF6-1630-496A-84A1-B87896A36E38}" destId="{24B2A7BB-56A4-422E-9286-9153E4C87D93}" srcOrd="7" destOrd="0" presId="urn:microsoft.com/office/officeart/2005/8/layout/list1"/>
    <dgm:cxn modelId="{D6FDA072-156D-4BB4-987B-60421277F7BE}" type="presParOf" srcId="{D5942FF6-1630-496A-84A1-B87896A36E38}" destId="{EA930A9A-A2C2-4A15-8F88-4B989EF68D57}" srcOrd="8" destOrd="0" presId="urn:microsoft.com/office/officeart/2005/8/layout/list1"/>
    <dgm:cxn modelId="{64C453C2-96B1-4238-B6F8-00F9F53644A7}" type="presParOf" srcId="{EA930A9A-A2C2-4A15-8F88-4B989EF68D57}" destId="{82969B6D-718C-4352-A81F-54D3D0516EF6}" srcOrd="0" destOrd="0" presId="urn:microsoft.com/office/officeart/2005/8/layout/list1"/>
    <dgm:cxn modelId="{7783D0DC-D099-4D50-8255-E1B4E3DDE0B9}" type="presParOf" srcId="{EA930A9A-A2C2-4A15-8F88-4B989EF68D57}" destId="{59E7F3EE-4844-42AF-A8CB-B03F1DE44010}" srcOrd="1" destOrd="0" presId="urn:microsoft.com/office/officeart/2005/8/layout/list1"/>
    <dgm:cxn modelId="{1E6B02F6-A49A-4ABF-884F-87997F35CDCC}" type="presParOf" srcId="{D5942FF6-1630-496A-84A1-B87896A36E38}" destId="{E9E03A7C-F1DB-4671-B829-483674C387A6}" srcOrd="9" destOrd="0" presId="urn:microsoft.com/office/officeart/2005/8/layout/list1"/>
    <dgm:cxn modelId="{B33D75DF-3C6B-40E2-992C-A9CC8B801E32}" type="presParOf" srcId="{D5942FF6-1630-496A-84A1-B87896A36E38}" destId="{8D43A767-D4E1-444F-92C5-268AC116DD07}" srcOrd="10" destOrd="0" presId="urn:microsoft.com/office/officeart/2005/8/layout/list1"/>
    <dgm:cxn modelId="{7A5A857F-7EB1-4797-8689-38602172B543}" type="presParOf" srcId="{D5942FF6-1630-496A-84A1-B87896A36E38}" destId="{8739ECAA-01B4-4652-A549-8DD55614E58B}" srcOrd="11" destOrd="0" presId="urn:microsoft.com/office/officeart/2005/8/layout/list1"/>
    <dgm:cxn modelId="{A5E88B84-951D-4BF1-8960-E8F4B0155DD4}" type="presParOf" srcId="{D5942FF6-1630-496A-84A1-B87896A36E38}" destId="{D1408FED-6E70-4190-B798-548E3787A150}" srcOrd="12" destOrd="0" presId="urn:microsoft.com/office/officeart/2005/8/layout/list1"/>
    <dgm:cxn modelId="{754E5FDD-D980-4DDA-B31F-D9A6703B6FB7}" type="presParOf" srcId="{D1408FED-6E70-4190-B798-548E3787A150}" destId="{E06B2DE6-7AE8-45F8-87BC-065D59FE74C2}" srcOrd="0" destOrd="0" presId="urn:microsoft.com/office/officeart/2005/8/layout/list1"/>
    <dgm:cxn modelId="{793062C8-7215-4E94-A0F2-8BCF9B20C977}" type="presParOf" srcId="{D1408FED-6E70-4190-B798-548E3787A150}" destId="{E700DE09-42EE-4406-8F2C-2AA47E21BCFE}" srcOrd="1" destOrd="0" presId="urn:microsoft.com/office/officeart/2005/8/layout/list1"/>
    <dgm:cxn modelId="{93A87658-95BD-406E-8FB5-95FD31A33A6F}" type="presParOf" srcId="{D5942FF6-1630-496A-84A1-B87896A36E38}" destId="{902E8A9C-A6DC-40B9-888A-9CB7642AF98F}" srcOrd="13" destOrd="0" presId="urn:microsoft.com/office/officeart/2005/8/layout/list1"/>
    <dgm:cxn modelId="{C7391C6E-6EDB-4D06-83CA-62801FF941C8}" type="presParOf" srcId="{D5942FF6-1630-496A-84A1-B87896A36E38}" destId="{4842BA47-734A-4EA9-9307-2767B0443DD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25C174-AF50-4426-9ADC-3875E34C7BD9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50DAE6A1-5A1A-46AA-A0E1-B9DF0EB0D4E1}">
      <dgm:prSet phldrT="[Текст]" phldr="1"/>
      <dgm:spPr/>
      <dgm:t>
        <a:bodyPr/>
        <a:lstStyle/>
        <a:p>
          <a:endParaRPr lang="ru-RU"/>
        </a:p>
      </dgm:t>
    </dgm:pt>
    <dgm:pt modelId="{42B59E83-D07C-4CCA-871C-94670C0CB83D}" type="parTrans" cxnId="{B5DDBCDD-24E7-41DD-93A5-85A877AE15BF}">
      <dgm:prSet/>
      <dgm:spPr/>
      <dgm:t>
        <a:bodyPr/>
        <a:lstStyle/>
        <a:p>
          <a:endParaRPr lang="ru-RU"/>
        </a:p>
      </dgm:t>
    </dgm:pt>
    <dgm:pt modelId="{BAAF3BCF-67CD-41EB-9529-2AC17CE2279E}" type="sibTrans" cxnId="{B5DDBCDD-24E7-41DD-93A5-85A877AE15BF}">
      <dgm:prSet/>
      <dgm:spPr/>
      <dgm:t>
        <a:bodyPr/>
        <a:lstStyle/>
        <a:p>
          <a:endParaRPr lang="ru-RU"/>
        </a:p>
      </dgm:t>
    </dgm:pt>
    <dgm:pt modelId="{0C034179-159D-4447-AE88-6DAD60055E42}">
      <dgm:prSet phldrT="[Текст]" phldr="1"/>
      <dgm:spPr/>
      <dgm:t>
        <a:bodyPr/>
        <a:lstStyle/>
        <a:p>
          <a:endParaRPr lang="ru-RU"/>
        </a:p>
      </dgm:t>
    </dgm:pt>
    <dgm:pt modelId="{61E37B06-D309-40AB-99A1-14C655799CBB}" type="parTrans" cxnId="{3359F6F5-9569-4C8C-BE6A-5676DE5400EE}">
      <dgm:prSet/>
      <dgm:spPr/>
      <dgm:t>
        <a:bodyPr/>
        <a:lstStyle/>
        <a:p>
          <a:endParaRPr lang="ru-RU"/>
        </a:p>
      </dgm:t>
    </dgm:pt>
    <dgm:pt modelId="{D4D37EAA-4B4D-4931-B5CD-9C2227439558}" type="sibTrans" cxnId="{3359F6F5-9569-4C8C-BE6A-5676DE5400EE}">
      <dgm:prSet/>
      <dgm:spPr/>
      <dgm:t>
        <a:bodyPr/>
        <a:lstStyle/>
        <a:p>
          <a:endParaRPr lang="ru-RU"/>
        </a:p>
      </dgm:t>
    </dgm:pt>
    <dgm:pt modelId="{EFC44E1F-D1D8-446A-88E6-8A5A08B292A6}" type="pres">
      <dgm:prSet presAssocID="{9525C174-AF50-4426-9ADC-3875E34C7BD9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DAA985A-F59C-4AA3-A95D-C88851D0CFD8}" type="pres">
      <dgm:prSet presAssocID="{9525C174-AF50-4426-9ADC-3875E34C7BD9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D3BA5-5C22-4DE8-AEF0-ACAC1A46AEF9}" type="pres">
      <dgm:prSet presAssocID="{9525C174-AF50-4426-9ADC-3875E34C7BD9}" presName="LeftNode" presStyleLbl="bgImgPlace1" presStyleIdx="0" presStyleCnt="2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5170F08C-DA10-4260-A99F-D87FEF329D66}" type="pres">
      <dgm:prSet presAssocID="{9525C174-AF50-4426-9ADC-3875E34C7BD9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BBD1D4-DE4D-4440-953B-3E1924B9D508}" type="pres">
      <dgm:prSet presAssocID="{9525C174-AF50-4426-9ADC-3875E34C7BD9}" presName="RightNode" presStyleLbl="bgImgPlace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288E03B-73BC-420E-A50A-324ACE179936}" type="pres">
      <dgm:prSet presAssocID="{9525C174-AF50-4426-9ADC-3875E34C7BD9}" presName="TopArrow" presStyleLbl="node1" presStyleIdx="0" presStyleCnt="2"/>
      <dgm:spPr/>
    </dgm:pt>
    <dgm:pt modelId="{CAE0F39A-910E-43C8-A020-737E1B0F030B}" type="pres">
      <dgm:prSet presAssocID="{9525C174-AF50-4426-9ADC-3875E34C7BD9}" presName="BottomArrow" presStyleLbl="node1" presStyleIdx="1" presStyleCnt="2"/>
      <dgm:spPr/>
    </dgm:pt>
  </dgm:ptLst>
  <dgm:cxnLst>
    <dgm:cxn modelId="{B82698BF-F5A4-4A0B-A302-3FF8E9815339}" type="presOf" srcId="{0C034179-159D-4447-AE88-6DAD60055E42}" destId="{47BBD1D4-DE4D-4440-953B-3E1924B9D508}" srcOrd="1" destOrd="0" presId="urn:microsoft.com/office/officeart/2009/layout/ReverseList"/>
    <dgm:cxn modelId="{B5DDBCDD-24E7-41DD-93A5-85A877AE15BF}" srcId="{9525C174-AF50-4426-9ADC-3875E34C7BD9}" destId="{50DAE6A1-5A1A-46AA-A0E1-B9DF0EB0D4E1}" srcOrd="0" destOrd="0" parTransId="{42B59E83-D07C-4CCA-871C-94670C0CB83D}" sibTransId="{BAAF3BCF-67CD-41EB-9529-2AC17CE2279E}"/>
    <dgm:cxn modelId="{5965337D-527C-48BD-9525-1CEE0938A555}" type="presOf" srcId="{0C034179-159D-4447-AE88-6DAD60055E42}" destId="{5170F08C-DA10-4260-A99F-D87FEF329D66}" srcOrd="0" destOrd="0" presId="urn:microsoft.com/office/officeart/2009/layout/ReverseList"/>
    <dgm:cxn modelId="{0DDB44F3-FEEB-46A8-8BCB-485624996469}" type="presOf" srcId="{9525C174-AF50-4426-9ADC-3875E34C7BD9}" destId="{EFC44E1F-D1D8-446A-88E6-8A5A08B292A6}" srcOrd="0" destOrd="0" presId="urn:microsoft.com/office/officeart/2009/layout/ReverseList"/>
    <dgm:cxn modelId="{3359F6F5-9569-4C8C-BE6A-5676DE5400EE}" srcId="{9525C174-AF50-4426-9ADC-3875E34C7BD9}" destId="{0C034179-159D-4447-AE88-6DAD60055E42}" srcOrd="1" destOrd="0" parTransId="{61E37B06-D309-40AB-99A1-14C655799CBB}" sibTransId="{D4D37EAA-4B4D-4931-B5CD-9C2227439558}"/>
    <dgm:cxn modelId="{2FBF0305-0D13-4C7B-BE4E-0D64BC20E2BC}" type="presOf" srcId="{50DAE6A1-5A1A-46AA-A0E1-B9DF0EB0D4E1}" destId="{F44D3BA5-5C22-4DE8-AEF0-ACAC1A46AEF9}" srcOrd="1" destOrd="0" presId="urn:microsoft.com/office/officeart/2009/layout/ReverseList"/>
    <dgm:cxn modelId="{1176242D-EEA9-4949-8E9C-1ED02CC1E394}" type="presOf" srcId="{50DAE6A1-5A1A-46AA-A0E1-B9DF0EB0D4E1}" destId="{4DAA985A-F59C-4AA3-A95D-C88851D0CFD8}" srcOrd="0" destOrd="0" presId="urn:microsoft.com/office/officeart/2009/layout/ReverseList"/>
    <dgm:cxn modelId="{4577F11A-258C-4C58-ACEA-861F74A3548A}" type="presParOf" srcId="{EFC44E1F-D1D8-446A-88E6-8A5A08B292A6}" destId="{4DAA985A-F59C-4AA3-A95D-C88851D0CFD8}" srcOrd="0" destOrd="0" presId="urn:microsoft.com/office/officeart/2009/layout/ReverseList"/>
    <dgm:cxn modelId="{AE600C73-DBDB-4566-9D88-BD3DEAA49351}" type="presParOf" srcId="{EFC44E1F-D1D8-446A-88E6-8A5A08B292A6}" destId="{F44D3BA5-5C22-4DE8-AEF0-ACAC1A46AEF9}" srcOrd="1" destOrd="0" presId="urn:microsoft.com/office/officeart/2009/layout/ReverseList"/>
    <dgm:cxn modelId="{F90D7571-D1F7-497D-9107-B96788489AEF}" type="presParOf" srcId="{EFC44E1F-D1D8-446A-88E6-8A5A08B292A6}" destId="{5170F08C-DA10-4260-A99F-D87FEF329D66}" srcOrd="2" destOrd="0" presId="urn:microsoft.com/office/officeart/2009/layout/ReverseList"/>
    <dgm:cxn modelId="{FAB708D1-653E-45E0-8463-8BDB5C99D890}" type="presParOf" srcId="{EFC44E1F-D1D8-446A-88E6-8A5A08B292A6}" destId="{47BBD1D4-DE4D-4440-953B-3E1924B9D508}" srcOrd="3" destOrd="0" presId="urn:microsoft.com/office/officeart/2009/layout/ReverseList"/>
    <dgm:cxn modelId="{A203290B-82C2-4E11-B1C7-B3DB873E5AD1}" type="presParOf" srcId="{EFC44E1F-D1D8-446A-88E6-8A5A08B292A6}" destId="{9288E03B-73BC-420E-A50A-324ACE179936}" srcOrd="4" destOrd="0" presId="urn:microsoft.com/office/officeart/2009/layout/ReverseList"/>
    <dgm:cxn modelId="{7CB80DE2-5131-4F3D-A50B-B98F3DC3D980}" type="presParOf" srcId="{EFC44E1F-D1D8-446A-88E6-8A5A08B292A6}" destId="{CAE0F39A-910E-43C8-A020-737E1B0F030B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7973EC-C313-4D63-8A87-D77A6838D4C7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867F64-DCE4-485B-916A-7B206BA0E57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Кредитор</a:t>
          </a:r>
          <a:endParaRPr lang="ru-RU" b="1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77E8F527-024A-43CD-8BA7-880C69D21B6E}" type="parTrans" cxnId="{133812B9-8961-44F5-8AB1-5DCA00EC24BD}">
      <dgm:prSet/>
      <dgm:spPr/>
      <dgm:t>
        <a:bodyPr/>
        <a:lstStyle/>
        <a:p>
          <a:endParaRPr lang="ru-RU"/>
        </a:p>
      </dgm:t>
    </dgm:pt>
    <dgm:pt modelId="{01104EB2-C3D9-4CF4-8DFB-7B7EB05CDABF}" type="sibTrans" cxnId="{133812B9-8961-44F5-8AB1-5DCA00EC24BD}">
      <dgm:prSet/>
      <dgm:spPr/>
      <dgm:t>
        <a:bodyPr/>
        <a:lstStyle/>
        <a:p>
          <a:endParaRPr lang="ru-RU"/>
        </a:p>
      </dgm:t>
    </dgm:pt>
    <dgm:pt modelId="{59F83FF9-27D6-4425-81C3-FA065E8C9BF7}">
      <dgm:prSet phldrT="[Текст]"/>
      <dgm:spPr/>
      <dgm:t>
        <a:bodyPr/>
        <a:lstStyle/>
        <a:p>
          <a:r>
            <a:rPr lang="ru-RU" b="1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Заемщик</a:t>
          </a:r>
          <a:endParaRPr lang="ru-RU" b="1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446FBDD-78BD-46FD-9031-FD64ADCA1218}" type="parTrans" cxnId="{F84221BF-5DA9-4754-9484-E0F53C5BCE5A}">
      <dgm:prSet/>
      <dgm:spPr/>
      <dgm:t>
        <a:bodyPr/>
        <a:lstStyle/>
        <a:p>
          <a:endParaRPr lang="ru-RU"/>
        </a:p>
      </dgm:t>
    </dgm:pt>
    <dgm:pt modelId="{C7015F08-2281-432A-BAB1-1E72B3FB8D1E}" type="sibTrans" cxnId="{F84221BF-5DA9-4754-9484-E0F53C5BCE5A}">
      <dgm:prSet/>
      <dgm:spPr/>
      <dgm:t>
        <a:bodyPr/>
        <a:lstStyle/>
        <a:p>
          <a:endParaRPr lang="ru-RU"/>
        </a:p>
      </dgm:t>
    </dgm:pt>
    <dgm:pt modelId="{FA7E946D-BECC-497D-B392-72B1D16CA7C1}" type="pres">
      <dgm:prSet presAssocID="{C27973EC-C313-4D63-8A87-D77A6838D4C7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C506EFF-1868-44B0-A785-13C9CBA53AC2}" type="pres">
      <dgm:prSet presAssocID="{C27973EC-C313-4D63-8A87-D77A6838D4C7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B89BA1-EB2D-4519-80E5-796187E98294}" type="pres">
      <dgm:prSet presAssocID="{C27973EC-C313-4D63-8A87-D77A6838D4C7}" presName="LeftNode" presStyleLbl="bgImgPlace1" presStyleIdx="0" presStyleCnt="2" custScaleX="111388" custScaleY="38569" custLinFactNeighborX="-78969" custLinFactNeighborY="-49624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5F144E52-F7EF-4A4E-95A9-79483F72B7D6}" type="pres">
      <dgm:prSet presAssocID="{C27973EC-C313-4D63-8A87-D77A6838D4C7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BF147-D979-4994-8B4B-7229276C2FD4}" type="pres">
      <dgm:prSet presAssocID="{C27973EC-C313-4D63-8A87-D77A6838D4C7}" presName="RightNode" presStyleLbl="bgImgPlace1" presStyleIdx="1" presStyleCnt="2" custScaleX="103279" custScaleY="38569" custLinFactNeighborX="60743" custLinFactNeighborY="-5074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6ED4760-E075-4F48-96FA-EF8A232CBBB2}" type="pres">
      <dgm:prSet presAssocID="{C27973EC-C313-4D63-8A87-D77A6838D4C7}" presName="TopArrow" presStyleLbl="node1" presStyleIdx="0" presStyleCnt="2"/>
      <dgm:spPr/>
    </dgm:pt>
    <dgm:pt modelId="{9407E873-C41E-4594-B064-FB374D2191C1}" type="pres">
      <dgm:prSet presAssocID="{C27973EC-C313-4D63-8A87-D77A6838D4C7}" presName="BottomArrow" presStyleLbl="node1" presStyleIdx="1" presStyleCnt="2" custLinFactY="-25285" custLinFactNeighborX="616" custLinFactNeighborY="-100000"/>
      <dgm:spPr/>
    </dgm:pt>
  </dgm:ptLst>
  <dgm:cxnLst>
    <dgm:cxn modelId="{7B95CD6B-9825-4A1B-9089-844A28BE7629}" type="presOf" srcId="{C27973EC-C313-4D63-8A87-D77A6838D4C7}" destId="{FA7E946D-BECC-497D-B392-72B1D16CA7C1}" srcOrd="0" destOrd="0" presId="urn:microsoft.com/office/officeart/2009/layout/ReverseList"/>
    <dgm:cxn modelId="{05DC6BD6-B8AB-47F8-A1D4-0BD7F7FD5909}" type="presOf" srcId="{91867F64-DCE4-485B-916A-7B206BA0E573}" destId="{BC506EFF-1868-44B0-A785-13C9CBA53AC2}" srcOrd="0" destOrd="0" presId="urn:microsoft.com/office/officeart/2009/layout/ReverseList"/>
    <dgm:cxn modelId="{CC6E0BC0-986E-4B25-AB82-01CDF68E29B2}" type="presOf" srcId="{59F83FF9-27D6-4425-81C3-FA065E8C9BF7}" destId="{5F144E52-F7EF-4A4E-95A9-79483F72B7D6}" srcOrd="0" destOrd="0" presId="urn:microsoft.com/office/officeart/2009/layout/ReverseList"/>
    <dgm:cxn modelId="{9E2F3932-E12B-4709-94CB-7697DC6B6067}" type="presOf" srcId="{91867F64-DCE4-485B-916A-7B206BA0E573}" destId="{11B89BA1-EB2D-4519-80E5-796187E98294}" srcOrd="1" destOrd="0" presId="urn:microsoft.com/office/officeart/2009/layout/ReverseList"/>
    <dgm:cxn modelId="{282E4D97-8D27-4C95-B467-992BAF4156C2}" type="presOf" srcId="{59F83FF9-27D6-4425-81C3-FA065E8C9BF7}" destId="{E14BF147-D979-4994-8B4B-7229276C2FD4}" srcOrd="1" destOrd="0" presId="urn:microsoft.com/office/officeart/2009/layout/ReverseList"/>
    <dgm:cxn modelId="{F84221BF-5DA9-4754-9484-E0F53C5BCE5A}" srcId="{C27973EC-C313-4D63-8A87-D77A6838D4C7}" destId="{59F83FF9-27D6-4425-81C3-FA065E8C9BF7}" srcOrd="1" destOrd="0" parTransId="{F446FBDD-78BD-46FD-9031-FD64ADCA1218}" sibTransId="{C7015F08-2281-432A-BAB1-1E72B3FB8D1E}"/>
    <dgm:cxn modelId="{133812B9-8961-44F5-8AB1-5DCA00EC24BD}" srcId="{C27973EC-C313-4D63-8A87-D77A6838D4C7}" destId="{91867F64-DCE4-485B-916A-7B206BA0E573}" srcOrd="0" destOrd="0" parTransId="{77E8F527-024A-43CD-8BA7-880C69D21B6E}" sibTransId="{01104EB2-C3D9-4CF4-8DFB-7B7EB05CDABF}"/>
    <dgm:cxn modelId="{67027FCD-BB4E-492F-B639-C089321E692F}" type="presParOf" srcId="{FA7E946D-BECC-497D-B392-72B1D16CA7C1}" destId="{BC506EFF-1868-44B0-A785-13C9CBA53AC2}" srcOrd="0" destOrd="0" presId="urn:microsoft.com/office/officeart/2009/layout/ReverseList"/>
    <dgm:cxn modelId="{AE9F461B-C036-4C91-A286-6A33F63FB7D9}" type="presParOf" srcId="{FA7E946D-BECC-497D-B392-72B1D16CA7C1}" destId="{11B89BA1-EB2D-4519-80E5-796187E98294}" srcOrd="1" destOrd="0" presId="urn:microsoft.com/office/officeart/2009/layout/ReverseList"/>
    <dgm:cxn modelId="{6FDBAF19-BDC6-4AB1-BD65-0777716C5A4B}" type="presParOf" srcId="{FA7E946D-BECC-497D-B392-72B1D16CA7C1}" destId="{5F144E52-F7EF-4A4E-95A9-79483F72B7D6}" srcOrd="2" destOrd="0" presId="urn:microsoft.com/office/officeart/2009/layout/ReverseList"/>
    <dgm:cxn modelId="{77DEA5E6-507B-4EDC-A37C-40D202AA88C9}" type="presParOf" srcId="{FA7E946D-BECC-497D-B392-72B1D16CA7C1}" destId="{E14BF147-D979-4994-8B4B-7229276C2FD4}" srcOrd="3" destOrd="0" presId="urn:microsoft.com/office/officeart/2009/layout/ReverseList"/>
    <dgm:cxn modelId="{32EEF4FF-5223-4323-95DD-42BEADC3B686}" type="presParOf" srcId="{FA7E946D-BECC-497D-B392-72B1D16CA7C1}" destId="{96ED4760-E075-4F48-96FA-EF8A232CBBB2}" srcOrd="4" destOrd="0" presId="urn:microsoft.com/office/officeart/2009/layout/ReverseList"/>
    <dgm:cxn modelId="{1523510D-F652-484A-AD9F-069D3A16E758}" type="presParOf" srcId="{FA7E946D-BECC-497D-B392-72B1D16CA7C1}" destId="{9407E873-C41E-4594-B064-FB374D2191C1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61C2F2-1E85-4A05-8ACE-3313430535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FF02C9-9CF4-4369-A814-CB38FB5B73B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Обязан возместить предоставленный капитал, т.е. основную сумму займа. </a:t>
          </a:r>
          <a:endParaRPr lang="ru-RU" sz="2400" dirty="0"/>
        </a:p>
      </dgm:t>
    </dgm:pt>
    <dgm:pt modelId="{015FE759-9621-4AC3-9F87-612FE0950F66}" type="parTrans" cxnId="{70022153-8A94-4259-B44E-0EFD2521ACD2}">
      <dgm:prSet/>
      <dgm:spPr/>
      <dgm:t>
        <a:bodyPr/>
        <a:lstStyle/>
        <a:p>
          <a:endParaRPr lang="ru-RU"/>
        </a:p>
      </dgm:t>
    </dgm:pt>
    <dgm:pt modelId="{DDCECE01-E8BB-46AD-A6B1-A7D0C0D27486}" type="sibTrans" cxnId="{70022153-8A94-4259-B44E-0EFD2521ACD2}">
      <dgm:prSet/>
      <dgm:spPr/>
      <dgm:t>
        <a:bodyPr/>
        <a:lstStyle/>
        <a:p>
          <a:endParaRPr lang="ru-RU"/>
        </a:p>
      </dgm:t>
    </dgm:pt>
    <dgm:pt modelId="{78A5EF08-0954-44BC-A25E-4301C2C88DA4}">
      <dgm:prSet phldrT="[Текст]" custT="1"/>
      <dgm:spPr/>
      <dgm:t>
        <a:bodyPr/>
        <a:lstStyle/>
        <a:p>
          <a:r>
            <a:rPr lang="ru-RU" sz="11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 </a:t>
          </a:r>
          <a:r>
            <a:rPr lang="ru-RU" sz="24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Обязан выплатить стоимость кредита (плата за услугу, страховку и т.д.)</a:t>
          </a:r>
          <a:endParaRPr lang="ru-RU" sz="2400" dirty="0"/>
        </a:p>
      </dgm:t>
    </dgm:pt>
    <dgm:pt modelId="{184BE21B-85AC-422F-9E29-B185DC02D437}" type="parTrans" cxnId="{6C15CFEB-2AEC-422D-B3C9-C2C34D89D56D}">
      <dgm:prSet/>
      <dgm:spPr/>
      <dgm:t>
        <a:bodyPr/>
        <a:lstStyle/>
        <a:p>
          <a:endParaRPr lang="ru-RU"/>
        </a:p>
      </dgm:t>
    </dgm:pt>
    <dgm:pt modelId="{EBC7FBA2-84CE-4ABD-BAC4-FAF529A3DF1A}" type="sibTrans" cxnId="{6C15CFEB-2AEC-422D-B3C9-C2C34D89D56D}">
      <dgm:prSet/>
      <dgm:spPr/>
      <dgm:t>
        <a:bodyPr/>
        <a:lstStyle/>
        <a:p>
          <a:endParaRPr lang="ru-RU"/>
        </a:p>
      </dgm:t>
    </dgm:pt>
    <dgm:pt modelId="{2F6F1154-0367-4881-8E96-D2B165D4D0BD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Должен учитывать уровень  годовой процентной ставки.</a:t>
          </a:r>
          <a:endParaRPr lang="ru-RU" sz="2400" dirty="0"/>
        </a:p>
      </dgm:t>
    </dgm:pt>
    <dgm:pt modelId="{72773309-EDD5-4D59-B7EF-E8A99D881D41}" type="parTrans" cxnId="{92BECEA8-6951-40EB-9C28-CBB640803A46}">
      <dgm:prSet/>
      <dgm:spPr/>
      <dgm:t>
        <a:bodyPr/>
        <a:lstStyle/>
        <a:p>
          <a:endParaRPr lang="ru-RU"/>
        </a:p>
      </dgm:t>
    </dgm:pt>
    <dgm:pt modelId="{82F80202-E988-43B7-92E0-5733A845EA92}" type="sibTrans" cxnId="{92BECEA8-6951-40EB-9C28-CBB640803A46}">
      <dgm:prSet/>
      <dgm:spPr/>
      <dgm:t>
        <a:bodyPr/>
        <a:lstStyle/>
        <a:p>
          <a:endParaRPr lang="ru-RU"/>
        </a:p>
      </dgm:t>
    </dgm:pt>
    <dgm:pt modelId="{67A0E914-5EE3-48F4-A5F5-3A47E9FF09A8}" type="pres">
      <dgm:prSet presAssocID="{3261C2F2-1E85-4A05-8ACE-3313430535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7B586A-9F0E-4037-B78E-DCAD821C9A94}" type="pres">
      <dgm:prSet presAssocID="{36FF02C9-9CF4-4369-A814-CB38FB5B73B6}" presName="parentText" presStyleLbl="node1" presStyleIdx="0" presStyleCnt="3" custLinFactNeighborX="-1007" custLinFactNeighborY="-104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8AF157-ACAC-4B9F-903E-E95F98A95934}" type="pres">
      <dgm:prSet presAssocID="{DDCECE01-E8BB-46AD-A6B1-A7D0C0D27486}" presName="spacer" presStyleCnt="0"/>
      <dgm:spPr/>
    </dgm:pt>
    <dgm:pt modelId="{712FA127-94BC-4275-B01E-4BD52B9246C8}" type="pres">
      <dgm:prSet presAssocID="{78A5EF08-0954-44BC-A25E-4301C2C88DA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02CB18-9361-4CAD-9BF2-B750D747249F}" type="pres">
      <dgm:prSet presAssocID="{EBC7FBA2-84CE-4ABD-BAC4-FAF529A3DF1A}" presName="spacer" presStyleCnt="0"/>
      <dgm:spPr/>
    </dgm:pt>
    <dgm:pt modelId="{855B5E31-4D9A-4F16-B20B-C585DE380CE7}" type="pres">
      <dgm:prSet presAssocID="{2F6F1154-0367-4881-8E96-D2B165D4D0B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E74C97-7B12-4D5C-9668-1573297C994B}" type="presOf" srcId="{3261C2F2-1E85-4A05-8ACE-3313430535BB}" destId="{67A0E914-5EE3-48F4-A5F5-3A47E9FF09A8}" srcOrd="0" destOrd="0" presId="urn:microsoft.com/office/officeart/2005/8/layout/vList2"/>
    <dgm:cxn modelId="{70022153-8A94-4259-B44E-0EFD2521ACD2}" srcId="{3261C2F2-1E85-4A05-8ACE-3313430535BB}" destId="{36FF02C9-9CF4-4369-A814-CB38FB5B73B6}" srcOrd="0" destOrd="0" parTransId="{015FE759-9621-4AC3-9F87-612FE0950F66}" sibTransId="{DDCECE01-E8BB-46AD-A6B1-A7D0C0D27486}"/>
    <dgm:cxn modelId="{6C15CFEB-2AEC-422D-B3C9-C2C34D89D56D}" srcId="{3261C2F2-1E85-4A05-8ACE-3313430535BB}" destId="{78A5EF08-0954-44BC-A25E-4301C2C88DA4}" srcOrd="1" destOrd="0" parTransId="{184BE21B-85AC-422F-9E29-B185DC02D437}" sibTransId="{EBC7FBA2-84CE-4ABD-BAC4-FAF529A3DF1A}"/>
    <dgm:cxn modelId="{EFE4BB63-157A-4565-938C-439B5A7DCAE4}" type="presOf" srcId="{36FF02C9-9CF4-4369-A814-CB38FB5B73B6}" destId="{927B586A-9F0E-4037-B78E-DCAD821C9A94}" srcOrd="0" destOrd="0" presId="urn:microsoft.com/office/officeart/2005/8/layout/vList2"/>
    <dgm:cxn modelId="{89E69483-E282-4FA1-AF3C-0E1A26CF8B2A}" type="presOf" srcId="{2F6F1154-0367-4881-8E96-D2B165D4D0BD}" destId="{855B5E31-4D9A-4F16-B20B-C585DE380CE7}" srcOrd="0" destOrd="0" presId="urn:microsoft.com/office/officeart/2005/8/layout/vList2"/>
    <dgm:cxn modelId="{06EEB432-53B1-4F39-9BCE-B597C84B2BCA}" type="presOf" srcId="{78A5EF08-0954-44BC-A25E-4301C2C88DA4}" destId="{712FA127-94BC-4275-B01E-4BD52B9246C8}" srcOrd="0" destOrd="0" presId="urn:microsoft.com/office/officeart/2005/8/layout/vList2"/>
    <dgm:cxn modelId="{92BECEA8-6951-40EB-9C28-CBB640803A46}" srcId="{3261C2F2-1E85-4A05-8ACE-3313430535BB}" destId="{2F6F1154-0367-4881-8E96-D2B165D4D0BD}" srcOrd="2" destOrd="0" parTransId="{72773309-EDD5-4D59-B7EF-E8A99D881D41}" sibTransId="{82F80202-E988-43B7-92E0-5733A845EA92}"/>
    <dgm:cxn modelId="{525379BF-2B4A-4217-A474-1CD69A3EAC09}" type="presParOf" srcId="{67A0E914-5EE3-48F4-A5F5-3A47E9FF09A8}" destId="{927B586A-9F0E-4037-B78E-DCAD821C9A94}" srcOrd="0" destOrd="0" presId="urn:microsoft.com/office/officeart/2005/8/layout/vList2"/>
    <dgm:cxn modelId="{C73B122E-7B43-4590-9233-03DD50465A24}" type="presParOf" srcId="{67A0E914-5EE3-48F4-A5F5-3A47E9FF09A8}" destId="{CF8AF157-ACAC-4B9F-903E-E95F98A95934}" srcOrd="1" destOrd="0" presId="urn:microsoft.com/office/officeart/2005/8/layout/vList2"/>
    <dgm:cxn modelId="{D297A8A9-42AC-4BFE-AC2F-02B9F44BDA21}" type="presParOf" srcId="{67A0E914-5EE3-48F4-A5F5-3A47E9FF09A8}" destId="{712FA127-94BC-4275-B01E-4BD52B9246C8}" srcOrd="2" destOrd="0" presId="urn:microsoft.com/office/officeart/2005/8/layout/vList2"/>
    <dgm:cxn modelId="{2C71F132-1211-4598-84BE-5517CF9DB434}" type="presParOf" srcId="{67A0E914-5EE3-48F4-A5F5-3A47E9FF09A8}" destId="{6402CB18-9361-4CAD-9BF2-B750D747249F}" srcOrd="3" destOrd="0" presId="urn:microsoft.com/office/officeart/2005/8/layout/vList2"/>
    <dgm:cxn modelId="{C849B7DF-8011-403D-ADA5-C8631A124495}" type="presParOf" srcId="{67A0E914-5EE3-48F4-A5F5-3A47E9FF09A8}" destId="{855B5E31-4D9A-4F16-B20B-C585DE380CE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89887A-A4C9-476F-B18C-D1CB17F43DB7}">
      <dsp:nvSpPr>
        <dsp:cNvPr id="0" name=""/>
        <dsp:cNvSpPr/>
      </dsp:nvSpPr>
      <dsp:spPr>
        <a:xfrm>
          <a:off x="1257" y="700202"/>
          <a:ext cx="2659514" cy="6827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dirty="0" smtClean="0"/>
            <a:t>Срочность</a:t>
          </a:r>
          <a:endParaRPr lang="ru-RU" sz="3200" b="0" i="0" kern="1200" dirty="0"/>
        </a:p>
      </dsp:txBody>
      <dsp:txXfrm>
        <a:off x="1257" y="700202"/>
        <a:ext cx="2659514" cy="682707"/>
      </dsp:txXfrm>
    </dsp:sp>
    <dsp:sp modelId="{8B4D5619-2CC0-4646-9183-D1A26E1686AB}">
      <dsp:nvSpPr>
        <dsp:cNvPr id="0" name=""/>
        <dsp:cNvSpPr/>
      </dsp:nvSpPr>
      <dsp:spPr>
        <a:xfrm>
          <a:off x="1257" y="1382909"/>
          <a:ext cx="2659514" cy="25253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accent5">
                  <a:lumMod val="25000"/>
                </a:schemeClr>
              </a:solidFill>
            </a:rPr>
            <a:t>Четко указанный срок</a:t>
          </a:r>
          <a:endParaRPr lang="ru-RU" sz="2000" kern="1200" dirty="0">
            <a:solidFill>
              <a:schemeClr val="accent5">
                <a:lumMod val="25000"/>
              </a:schemeClr>
            </a:solidFill>
          </a:endParaRPr>
        </a:p>
      </dsp:txBody>
      <dsp:txXfrm>
        <a:off x="1257" y="1382909"/>
        <a:ext cx="2659514" cy="2525399"/>
      </dsp:txXfrm>
    </dsp:sp>
    <dsp:sp modelId="{E8422682-A13E-4796-8A43-7DFA219C3650}">
      <dsp:nvSpPr>
        <dsp:cNvPr id="0" name=""/>
        <dsp:cNvSpPr/>
      </dsp:nvSpPr>
      <dsp:spPr>
        <a:xfrm>
          <a:off x="3062730" y="700202"/>
          <a:ext cx="2659514" cy="6827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Возвратность</a:t>
          </a:r>
          <a:endParaRPr lang="ru-RU" sz="2600" b="1" kern="1200" dirty="0"/>
        </a:p>
      </dsp:txBody>
      <dsp:txXfrm>
        <a:off x="3062730" y="700202"/>
        <a:ext cx="2659514" cy="682707"/>
      </dsp:txXfrm>
    </dsp:sp>
    <dsp:sp modelId="{A51B6936-DF71-49AB-A64F-1AA9B4C55AB6}">
      <dsp:nvSpPr>
        <dsp:cNvPr id="0" name=""/>
        <dsp:cNvSpPr/>
      </dsp:nvSpPr>
      <dsp:spPr>
        <a:xfrm>
          <a:off x="3033103" y="1382909"/>
          <a:ext cx="2718768" cy="25253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20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Возврат   по  окончанию   срока   полной   суммы   заемных  денег   с определенными процентами</a:t>
          </a:r>
          <a:endParaRPr lang="ru-RU" sz="2000" kern="1200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33103" y="1382909"/>
        <a:ext cx="2718768" cy="2525399"/>
      </dsp:txXfrm>
    </dsp:sp>
    <dsp:sp modelId="{DDD0C988-5A0E-4E51-BBFB-1E23E845F5D1}">
      <dsp:nvSpPr>
        <dsp:cNvPr id="0" name=""/>
        <dsp:cNvSpPr/>
      </dsp:nvSpPr>
      <dsp:spPr>
        <a:xfrm>
          <a:off x="6125461" y="665759"/>
          <a:ext cx="2659514" cy="6827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Платность</a:t>
          </a:r>
          <a:endParaRPr lang="ru-RU" sz="28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125461" y="665759"/>
        <a:ext cx="2659514" cy="682707"/>
      </dsp:txXfrm>
    </dsp:sp>
    <dsp:sp modelId="{580A27D1-77B2-435C-B8DD-1C91E7A36573}">
      <dsp:nvSpPr>
        <dsp:cNvPr id="0" name=""/>
        <dsp:cNvSpPr/>
      </dsp:nvSpPr>
      <dsp:spPr>
        <a:xfrm>
          <a:off x="6124204" y="1382909"/>
          <a:ext cx="2659514" cy="25253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20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Процент за кредит является платой за пользование взятыми в долг деньгами</a:t>
          </a:r>
          <a:endParaRPr lang="ru-RU" sz="2000" kern="1200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6124204" y="1382909"/>
        <a:ext cx="2659514" cy="25253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29C8C-2B48-4BE8-BA0F-3136158648C8}">
      <dsp:nvSpPr>
        <dsp:cNvPr id="0" name=""/>
        <dsp:cNvSpPr/>
      </dsp:nvSpPr>
      <dsp:spPr>
        <a:xfrm>
          <a:off x="0" y="351003"/>
          <a:ext cx="450059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7AEC2-6BEE-4D7E-A887-A6D0EA3836D0}">
      <dsp:nvSpPr>
        <dsp:cNvPr id="0" name=""/>
        <dsp:cNvSpPr/>
      </dsp:nvSpPr>
      <dsp:spPr>
        <a:xfrm>
          <a:off x="225029" y="11523"/>
          <a:ext cx="3150415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78" tIns="0" rIns="119078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Ипотечные</a:t>
          </a:r>
          <a:endParaRPr lang="ru-RU" sz="2300" kern="1200" dirty="0"/>
        </a:p>
      </dsp:txBody>
      <dsp:txXfrm>
        <a:off x="258173" y="44667"/>
        <a:ext cx="3084127" cy="612672"/>
      </dsp:txXfrm>
    </dsp:sp>
    <dsp:sp modelId="{90A9BB99-9B17-4B65-AD05-54566DBCE1D2}">
      <dsp:nvSpPr>
        <dsp:cNvPr id="0" name=""/>
        <dsp:cNvSpPr/>
      </dsp:nvSpPr>
      <dsp:spPr>
        <a:xfrm>
          <a:off x="0" y="1394283"/>
          <a:ext cx="450059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095775-E33E-4C6D-A1A1-2E2739360739}">
      <dsp:nvSpPr>
        <dsp:cNvPr id="0" name=""/>
        <dsp:cNvSpPr/>
      </dsp:nvSpPr>
      <dsp:spPr>
        <a:xfrm>
          <a:off x="225029" y="1054803"/>
          <a:ext cx="3150415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78" tIns="0" rIns="119078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Образовательные</a:t>
          </a:r>
          <a:endParaRPr lang="ru-RU" sz="2300" kern="1200" dirty="0"/>
        </a:p>
      </dsp:txBody>
      <dsp:txXfrm>
        <a:off x="258173" y="1087947"/>
        <a:ext cx="3084127" cy="612672"/>
      </dsp:txXfrm>
    </dsp:sp>
    <dsp:sp modelId="{8D43A767-D4E1-444F-92C5-268AC116DD07}">
      <dsp:nvSpPr>
        <dsp:cNvPr id="0" name=""/>
        <dsp:cNvSpPr/>
      </dsp:nvSpPr>
      <dsp:spPr>
        <a:xfrm>
          <a:off x="0" y="2437563"/>
          <a:ext cx="450059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E7F3EE-4844-42AF-A8CB-B03F1DE44010}">
      <dsp:nvSpPr>
        <dsp:cNvPr id="0" name=""/>
        <dsp:cNvSpPr/>
      </dsp:nvSpPr>
      <dsp:spPr>
        <a:xfrm>
          <a:off x="225029" y="2098083"/>
          <a:ext cx="3150415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78" tIns="0" rIns="119078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Автокредиты</a:t>
          </a:r>
          <a:endParaRPr lang="ru-RU" sz="2300" kern="1200" dirty="0"/>
        </a:p>
      </dsp:txBody>
      <dsp:txXfrm>
        <a:off x="258173" y="2131227"/>
        <a:ext cx="3084127" cy="612672"/>
      </dsp:txXfrm>
    </dsp:sp>
    <dsp:sp modelId="{4842BA47-734A-4EA9-9307-2767B0443DD7}">
      <dsp:nvSpPr>
        <dsp:cNvPr id="0" name=""/>
        <dsp:cNvSpPr/>
      </dsp:nvSpPr>
      <dsp:spPr>
        <a:xfrm>
          <a:off x="0" y="3480843"/>
          <a:ext cx="4500594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0DE09-42EE-4406-8F2C-2AA47E21BCFE}">
      <dsp:nvSpPr>
        <dsp:cNvPr id="0" name=""/>
        <dsp:cNvSpPr/>
      </dsp:nvSpPr>
      <dsp:spPr>
        <a:xfrm>
          <a:off x="225029" y="3141363"/>
          <a:ext cx="3150415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9078" tIns="0" rIns="119078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Потребительские</a:t>
          </a:r>
          <a:endParaRPr lang="ru-RU" sz="2300" kern="1200" dirty="0"/>
        </a:p>
      </dsp:txBody>
      <dsp:txXfrm>
        <a:off x="258173" y="3174507"/>
        <a:ext cx="3084127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D3BA5-5C22-4DE8-AEF0-ACAC1A46AEF9}">
      <dsp:nvSpPr>
        <dsp:cNvPr id="0" name=""/>
        <dsp:cNvSpPr/>
      </dsp:nvSpPr>
      <dsp:spPr>
        <a:xfrm rot="16200000">
          <a:off x="390608" y="26026"/>
          <a:ext cx="55112" cy="3367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31750" rIns="28575" bIns="31750" numCol="1" spcCol="1270" anchor="t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400000">
        <a:off x="402968" y="16954"/>
        <a:ext cx="32035" cy="51824"/>
      </dsp:txXfrm>
    </dsp:sp>
    <dsp:sp modelId="{47BBD1D4-DE4D-4440-953B-3E1924B9D508}">
      <dsp:nvSpPr>
        <dsp:cNvPr id="0" name=""/>
        <dsp:cNvSpPr/>
      </dsp:nvSpPr>
      <dsp:spPr>
        <a:xfrm rot="5400000">
          <a:off x="425817" y="26026"/>
          <a:ext cx="55112" cy="33679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31750" rIns="19050" bIns="31750" numCol="1" spcCol="1270" anchor="t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-5400000">
        <a:off x="436533" y="16954"/>
        <a:ext cx="32035" cy="51824"/>
      </dsp:txXfrm>
    </dsp:sp>
    <dsp:sp modelId="{9288E03B-73BC-420E-A50A-324ACE179936}">
      <dsp:nvSpPr>
        <dsp:cNvPr id="0" name=""/>
        <dsp:cNvSpPr/>
      </dsp:nvSpPr>
      <dsp:spPr>
        <a:xfrm>
          <a:off x="418161" y="0"/>
          <a:ext cx="35208" cy="35207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0F39A-910E-43C8-A020-737E1B0F030B}">
      <dsp:nvSpPr>
        <dsp:cNvPr id="0" name=""/>
        <dsp:cNvSpPr/>
      </dsp:nvSpPr>
      <dsp:spPr>
        <a:xfrm rot="10800000">
          <a:off x="418161" y="50517"/>
          <a:ext cx="35208" cy="35207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B89BA1-EB2D-4519-80E5-796187E98294}">
      <dsp:nvSpPr>
        <dsp:cNvPr id="0" name=""/>
        <dsp:cNvSpPr/>
      </dsp:nvSpPr>
      <dsp:spPr>
        <a:xfrm rot="16200000">
          <a:off x="372495" y="-148452"/>
          <a:ext cx="973990" cy="1718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120650" rIns="108585" bIns="12065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Кредитор</a:t>
          </a:r>
          <a:endParaRPr lang="ru-RU" sz="1900" b="1" kern="1200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5400000">
        <a:off x="47555" y="271598"/>
        <a:ext cx="1671427" cy="878880"/>
      </dsp:txXfrm>
    </dsp:sp>
    <dsp:sp modelId="{E14BF147-D979-4994-8B4B-7229276C2FD4}">
      <dsp:nvSpPr>
        <dsp:cNvPr id="0" name=""/>
        <dsp:cNvSpPr/>
      </dsp:nvSpPr>
      <dsp:spPr>
        <a:xfrm rot="5400000">
          <a:off x="4108500" y="-114241"/>
          <a:ext cx="973990" cy="1593841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585" tIns="120650" rIns="72390" bIns="12065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Заемщик</a:t>
          </a:r>
          <a:endParaRPr lang="ru-RU" sz="1900" b="1" kern="1200" dirty="0">
            <a:solidFill>
              <a:schemeClr val="accent5">
                <a:lumMod val="25000"/>
              </a:schemeClr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3798575" y="243239"/>
        <a:ext cx="1546286" cy="878880"/>
      </dsp:txXfrm>
    </dsp:sp>
    <dsp:sp modelId="{96ED4760-E075-4F48-96FA-EF8A232CBBB2}">
      <dsp:nvSpPr>
        <dsp:cNvPr id="0" name=""/>
        <dsp:cNvSpPr/>
      </dsp:nvSpPr>
      <dsp:spPr>
        <a:xfrm>
          <a:off x="2044614" y="0"/>
          <a:ext cx="1613314" cy="161323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7E873-C41E-4594-B064-FB374D2191C1}">
      <dsp:nvSpPr>
        <dsp:cNvPr id="0" name=""/>
        <dsp:cNvSpPr/>
      </dsp:nvSpPr>
      <dsp:spPr>
        <a:xfrm rot="10800000">
          <a:off x="2054552" y="293636"/>
          <a:ext cx="1613314" cy="1613235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B586A-9F0E-4037-B78E-DCAD821C9A94}">
      <dsp:nvSpPr>
        <dsp:cNvPr id="0" name=""/>
        <dsp:cNvSpPr/>
      </dsp:nvSpPr>
      <dsp:spPr>
        <a:xfrm>
          <a:off x="0" y="272256"/>
          <a:ext cx="715245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Обязан возместить предоставленный капитал, т.е. основную сумму займа. </a:t>
          </a:r>
          <a:endParaRPr lang="ru-RU" sz="2400" kern="1200" dirty="0"/>
        </a:p>
      </dsp:txBody>
      <dsp:txXfrm>
        <a:off x="59399" y="331655"/>
        <a:ext cx="7033658" cy="1098002"/>
      </dsp:txXfrm>
    </dsp:sp>
    <dsp:sp modelId="{712FA127-94BC-4275-B01E-4BD52B9246C8}">
      <dsp:nvSpPr>
        <dsp:cNvPr id="0" name=""/>
        <dsp:cNvSpPr/>
      </dsp:nvSpPr>
      <dsp:spPr>
        <a:xfrm>
          <a:off x="0" y="1695856"/>
          <a:ext cx="715245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. </a:t>
          </a:r>
          <a:r>
            <a:rPr lang="ru-RU" sz="24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Обязан выплатить стоимость кредита (плата за услугу, страховку и т.д.)</a:t>
          </a:r>
          <a:endParaRPr lang="ru-RU" sz="2400" kern="1200" dirty="0"/>
        </a:p>
      </dsp:txBody>
      <dsp:txXfrm>
        <a:off x="59399" y="1755255"/>
        <a:ext cx="7033658" cy="1098002"/>
      </dsp:txXfrm>
    </dsp:sp>
    <dsp:sp modelId="{855B5E31-4D9A-4F16-B20B-C585DE380CE7}">
      <dsp:nvSpPr>
        <dsp:cNvPr id="0" name=""/>
        <dsp:cNvSpPr/>
      </dsp:nvSpPr>
      <dsp:spPr>
        <a:xfrm>
          <a:off x="0" y="3099856"/>
          <a:ext cx="7152456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Должен учитывать уровень  годовой процентной ставки.</a:t>
          </a:r>
          <a:endParaRPr lang="ru-RU" sz="2400" kern="1200" dirty="0"/>
        </a:p>
      </dsp:txBody>
      <dsp:txXfrm>
        <a:off x="59399" y="3159255"/>
        <a:ext cx="7033658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72A1BA-0D6D-4C4F-AC50-CEF5748716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7993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5BEEA2-4E59-4C8B-83F8-F5A3138B7626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BED38B-5EAB-473A-9A5B-B62E30E9ADF1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2D48C9-CEA4-474B-AD40-F274660AEA6C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2A1BA-0D6D-4C4F-AC50-CEF57487165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6867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314950"/>
            <a:ext cx="8153400" cy="704850"/>
          </a:xfrm>
        </p:spPr>
        <p:txBody>
          <a:bodyPr/>
          <a:lstStyle>
            <a:lvl1pPr algn="l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6019800"/>
            <a:ext cx="81534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48400" y="304800"/>
            <a:ext cx="19812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57912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35814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5814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24000"/>
            <a:ext cx="7315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2.mediarun.pl/images/2008/06/1212667909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072050"/>
            <a:ext cx="6858016" cy="17859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endParaRPr lang="ru-RU" sz="2800" b="1" i="1" dirty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635896" y="0"/>
            <a:ext cx="5508104" cy="908720"/>
          </a:xfrm>
        </p:spPr>
        <p:txBody>
          <a:bodyPr/>
          <a:lstStyle/>
          <a:p>
            <a:endParaRPr lang="ru-RU" sz="1800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016" y="5445224"/>
            <a:ext cx="86774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3200" b="1" i="1" cap="all" spc="0" dirty="0" smtClean="0">
                <a:ln w="0"/>
                <a:solidFill>
                  <a:schemeClr val="accent5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КРЕДИТ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836712"/>
            <a:ext cx="7560840" cy="504056"/>
          </a:xfrm>
        </p:spPr>
        <p:txBody>
          <a:bodyPr/>
          <a:lstStyle/>
          <a:p>
            <a:r>
              <a:rPr lang="ru-RU" b="1" i="1" dirty="0">
                <a:solidFill>
                  <a:schemeClr val="accent5">
                    <a:lumMod val="25000"/>
                  </a:schemeClr>
                </a:solidFill>
              </a:rPr>
              <a:t>Потребительский кредит </a:t>
            </a:r>
            <a:r>
              <a:rPr lang="ru-RU" i="1" u="sng" dirty="0">
                <a:solidFill>
                  <a:schemeClr val="tx1"/>
                </a:solidFill>
              </a:rPr>
              <a:t/>
            </a:r>
            <a:br>
              <a:rPr lang="ru-RU" i="1" u="sng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24936" cy="2736304"/>
          </a:xfrm>
        </p:spPr>
        <p:txBody>
          <a:bodyPr/>
          <a:lstStyle/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кредит, выдаваемый для покупки каких-либо товаров или услуг, например, мебели, видеотехники или туристической путевки.</a:t>
            </a:r>
          </a:p>
          <a:p>
            <a:pPr marL="548640" indent="-41148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 кредитования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6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месяцев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 20 лет.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Выдается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 12-17%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годовых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срок до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лет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выдается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21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года.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5" descr="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3946592"/>
            <a:ext cx="4896543" cy="278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585322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6072336" cy="715963"/>
          </a:xfrm>
        </p:spPr>
        <p:txBody>
          <a:bodyPr/>
          <a:lstStyle/>
          <a:p>
            <a:endParaRPr lang="ru-RU" dirty="0">
              <a:solidFill>
                <a:schemeClr val="accent5">
                  <a:lumMod val="25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38707858"/>
              </p:ext>
            </p:extLst>
          </p:nvPr>
        </p:nvGraphicFramePr>
        <p:xfrm>
          <a:off x="914400" y="5857875"/>
          <a:ext cx="871538" cy="85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6202" y="1628800"/>
            <a:ext cx="63750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      </a:t>
            </a: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Основная сумма займа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- количество денег, взятое в кредит (заемный капитал).</a:t>
            </a:r>
          </a:p>
          <a:p>
            <a:pPr algn="just"/>
            <a:endParaRPr lang="ru-RU" dirty="0">
              <a:solidFill>
                <a:schemeClr val="accent5">
                  <a:lumMod val="2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     </a:t>
            </a: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Стоимость кредита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- включает проценты и другие расходы по обслуживанию пользования кредитом.</a:t>
            </a:r>
          </a:p>
          <a:p>
            <a:pPr algn="just"/>
            <a:endParaRPr lang="ru-RU" dirty="0">
              <a:solidFill>
                <a:schemeClr val="accent5">
                  <a:lumMod val="2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     </a:t>
            </a: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Годовая процентная ставка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- стоимость кредита в годовых процентных выплатах.</a:t>
            </a:r>
          </a:p>
        </p:txBody>
      </p:sp>
      <p:pic>
        <p:nvPicPr>
          <p:cNvPr id="5" name="Picture 1" descr="C:\Users\User\Desktop\photo-5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264" y="3866054"/>
            <a:ext cx="2052892" cy="27919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8354" y="476672"/>
            <a:ext cx="7138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Следует запомнить!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235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6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93355920"/>
              </p:ext>
            </p:extLst>
          </p:nvPr>
        </p:nvGraphicFramePr>
        <p:xfrm>
          <a:off x="1524000" y="1532984"/>
          <a:ext cx="5640288" cy="3928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C:\Users\User\Desktop\poruchitelstv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392488" cy="292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4544" y="332656"/>
            <a:ext cx="87129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Субъекты кредитных отношений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4438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926569"/>
            <a:ext cx="4857784" cy="5429288"/>
          </a:xfrm>
        </p:spPr>
        <p:txBody>
          <a:bodyPr/>
          <a:lstStyle/>
          <a:p>
            <a:pPr marL="0" lvl="0" indent="0" algn="ctr">
              <a:lnSpc>
                <a:spcPct val="80000"/>
              </a:lnSpc>
              <a:buNone/>
              <a:defRPr/>
            </a:pPr>
            <a:r>
              <a:rPr lang="ru-RU" b="1" i="1" u="sng" kern="12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Заемщик</a:t>
            </a:r>
            <a:r>
              <a:rPr lang="ru-RU" sz="2800" kern="12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b="1" kern="12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получает ссуду и обязуется ее возвратить к обусловленному сроку. Заемщик не является собственником ссуженного капитала, он его временный </a:t>
            </a:r>
            <a:r>
              <a:rPr lang="ru-RU" b="1" kern="1200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владелец</a:t>
            </a:r>
            <a:r>
              <a:rPr lang="ru-RU" b="1" kern="12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marL="0" indent="715963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sz="1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User\Desktop\ottok_depoz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3641213"/>
            <a:ext cx="3880512" cy="2853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3535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7315200" cy="715963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Обязанности заемщика</a:t>
            </a:r>
            <a:endParaRPr lang="ru-RU" sz="4000" b="1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56376" y="1524000"/>
            <a:ext cx="273224" cy="24881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333086573"/>
              </p:ext>
            </p:extLst>
          </p:nvPr>
        </p:nvGraphicFramePr>
        <p:xfrm>
          <a:off x="323528" y="1700808"/>
          <a:ext cx="715245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331613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4500594" cy="4510854"/>
          </a:xfrm>
        </p:spPr>
        <p:txBody>
          <a:bodyPr/>
          <a:lstStyle/>
          <a:p>
            <a:pPr marL="0" indent="715963" algn="ctr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ru-RU" sz="3600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715963" algn="ctr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3600" b="1" u="sng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Кредитор </a:t>
            </a:r>
            <a:r>
              <a:rPr lang="ru-RU" sz="3600" b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предоставляет </a:t>
            </a:r>
            <a:r>
              <a:rPr lang="ru-RU" sz="3600" b="1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ссуду на время, оставаясь собственником ссуженной стоимости. </a:t>
            </a:r>
            <a:endParaRPr lang="en-US" sz="3600" dirty="0">
              <a:solidFill>
                <a:schemeClr val="accent5">
                  <a:lumMod val="40000"/>
                  <a:lumOff val="6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C:\Users\User\Desktop\565103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80928"/>
            <a:ext cx="4346260" cy="33604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167047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99000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B92D14"/>
                </a:solidFill>
              </a:rPr>
              <a:t>Преимущества </a:t>
            </a:r>
            <a:r>
              <a:rPr lang="ru-RU" b="1" dirty="0">
                <a:solidFill>
                  <a:srgbClr val="B92D14"/>
                </a:solidFill>
              </a:rPr>
              <a:t>кредита: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7185992" cy="4137248"/>
          </a:xfrm>
        </p:spPr>
        <p:txBody>
          <a:bodyPr/>
          <a:lstStyle/>
          <a:p>
            <a:pPr>
              <a:buNone/>
              <a:defRPr/>
            </a:pPr>
            <a:r>
              <a:rPr lang="ru-RU" dirty="0">
                <a:solidFill>
                  <a:schemeClr val="accent5">
                    <a:lumMod val="25000"/>
                  </a:schemeClr>
                </a:solidFill>
              </a:rPr>
              <a:t>*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Гибкость кредитных продуктов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pPr>
              <a:buNone/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*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Безопасность получения средств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pPr>
              <a:buNone/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*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Возможность непредвиденных трат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pPr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 самой покупки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pPr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* Немедленное </a:t>
            </a: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получение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товара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pPr>
              <a:buNone/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*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Возможность </a:t>
            </a: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пользоваться  покупкой , пока она еще не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оплачена</a:t>
            </a: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60539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24000"/>
            <a:ext cx="8208912" cy="44196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использовании кредита всегда присутствует переплата - ведь за использование чужих средств надо платить, а банк не благотворительная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организация </a:t>
            </a:r>
          </a:p>
          <a:p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сли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заемщик допускает 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просрочку по кредиту,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банк наказывает его, начисляя пени и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штрафы</a:t>
            </a:r>
          </a:p>
          <a:p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ри возникновении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непредвиденных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обстоятельств заемщик может лишиться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имущества, предоставленного в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залог</a:t>
            </a:r>
            <a:endParaRPr lang="ru-RU" sz="2400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67544" y="332656"/>
            <a:ext cx="7848872" cy="107154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0000"/>
                </a:solidFill>
                <a:latin typeface="Microsoft Sans Serif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200" b="1" kern="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Недостатки использования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200" b="1" kern="0" dirty="0" smtClean="0">
                <a:ln>
                  <a:solidFill>
                    <a:srgbClr val="C00000"/>
                  </a:solidFill>
                </a:ln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кредита</a:t>
            </a:r>
            <a:endParaRPr lang="ru-RU" i="1" kern="0" dirty="0" smtClean="0">
              <a:ln>
                <a:solidFill>
                  <a:srgbClr val="C00000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Picture 2" descr="C:\Users\User\Desktop\plus_min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5359" y="5085184"/>
            <a:ext cx="2160240" cy="165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9515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что нужно обратить внимание, когда берешь кредит в банке</a:t>
            </a:r>
            <a:endParaRPr lang="ru-RU" sz="2800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1.Внимательно ознакомиться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кредитной программой банка. </a:t>
            </a:r>
            <a:endParaRPr lang="ru-RU" sz="2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2.Обратить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внимание на наличие банковских комиссий и дополнительных услуг.  </a:t>
            </a:r>
            <a:endParaRPr lang="ru-RU" sz="2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3.Обратить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внимание </a:t>
            </a: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только на годовую ставку по кредиту, а также на его полную стоимость. </a:t>
            </a:r>
          </a:p>
          <a:p>
            <a:pPr marL="0" indent="0">
              <a:buNone/>
            </a:pP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4.Обязательно произвести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расчет ежемесячного платежа.  </a:t>
            </a:r>
            <a:endParaRPr lang="ru-RU" sz="2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5.Для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того, чтобы подобрать для себя наиболее выгодное предложение от банка, </a:t>
            </a: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подать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заявку сразу в несколько банков.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22019246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19858"/>
            <a:ext cx="7315200" cy="4419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1800" b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«Берешь </a:t>
            </a:r>
            <a:r>
              <a:rPr lang="ru-RU" sz="1800" b="1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чужие и на время, а отдаешь свои и </a:t>
            </a:r>
            <a:endParaRPr lang="ru-RU" sz="1800" b="1" dirty="0" smtClean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800" b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  навсегда…»</a:t>
            </a:r>
            <a:endParaRPr lang="ru-RU" sz="1800" b="1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7745" y="341929"/>
            <a:ext cx="73803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чем надо помнить, беря кредит?</a:t>
            </a:r>
            <a:endParaRPr lang="ru-RU" sz="4400" i="1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 descr="C:\Users\User\Desktop\ne-vyiplachivat-do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88479"/>
            <a:ext cx="3877931" cy="387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217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Задумайтесь, друзья…</a:t>
            </a:r>
            <a:endParaRPr lang="ru-RU" sz="4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91952"/>
            <a:ext cx="8136904" cy="3201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Жизнь в кредит – это хорошо или плохо?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Нужно 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 жить сегодняшним 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днем и  всегда покупать 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понравившиеся вещи в кредит, не отказывая себе ни в чем?</a:t>
            </a:r>
          </a:p>
          <a:p>
            <a:endParaRPr lang="ru-RU" dirty="0"/>
          </a:p>
        </p:txBody>
      </p:sp>
      <p:pic>
        <p:nvPicPr>
          <p:cNvPr id="2050" name="Picture 2" descr="C:\Users\User\Desktop\kak_vzyat_kredit_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33728"/>
            <a:ext cx="5472608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81269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836712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Трезво оценить реальную необходимость в денежных средствах. </a:t>
            </a:r>
          </a:p>
          <a:p>
            <a:pPr marL="457200" indent="-457200">
              <a:buFontTx/>
              <a:buAutoNum type="arabicPeriod"/>
            </a:pP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Взвесить собственные финансовые возможности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Выбрать банк-кредитор</a:t>
            </a:r>
          </a:p>
        </p:txBody>
      </p:sp>
      <p:pic>
        <p:nvPicPr>
          <p:cNvPr id="7170" name="Picture 2" descr="C:\Users\User\Desktop\84177823-670x3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911" y="3284984"/>
            <a:ext cx="6724186" cy="331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37351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5">
                    <a:lumMod val="25000"/>
                  </a:schemeClr>
                </a:solidFill>
              </a:rPr>
              <a:t>Жизнь в долг – вполне нормальное явление в современном мире, если подходить ответственно к получению и возврату 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кредита </a:t>
            </a:r>
            <a:endParaRPr lang="ru-RU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8198" name="Picture 6" descr="C:\Users\User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1107" y="2393784"/>
            <a:ext cx="5093714" cy="376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15368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733256"/>
            <a:ext cx="8568952" cy="864096"/>
          </a:xfrm>
        </p:spPr>
        <p:txBody>
          <a:bodyPr/>
          <a:lstStyle/>
          <a:p>
            <a:endParaRPr lang="ru-RU" sz="4000" b="1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468560" y="5066297"/>
            <a:ext cx="71692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chemeClr val="accent5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ЗА ВНИМАНИЕ!</a:t>
            </a:r>
            <a:endParaRPr lang="ru-RU" sz="5400" b="1" cap="all" spc="0" dirty="0">
              <a:ln w="0"/>
              <a:solidFill>
                <a:schemeClr val="accent5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2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7574280" y="304801"/>
            <a:ext cx="45719" cy="243880"/>
          </a:xfrm>
        </p:spPr>
        <p:txBody>
          <a:bodyPr/>
          <a:lstStyle/>
          <a:p>
            <a:pPr algn="l"/>
            <a:endParaRPr lang="ru-RU" sz="4000" dirty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1520" y="332656"/>
            <a:ext cx="7632848" cy="1872208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ru-RU" sz="2800" dirty="0" smtClean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Или напротив, нужно избегать долговой кабалы, постоянно отказывая себе в удовольствиях?</a:t>
            </a:r>
          </a:p>
          <a:p>
            <a:pPr algn="ctr">
              <a:lnSpc>
                <a:spcPct val="80000"/>
              </a:lnSpc>
              <a:buNone/>
            </a:pPr>
            <a:endParaRPr lang="ru-RU" sz="2000" dirty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000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2000" dirty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4" name="Picture 2" descr="C:\Users\User\Desktop\na-celi-lichnye-ne-beri-kredit-nalichny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8497334" cy="416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4" y="0"/>
            <a:ext cx="6934200" cy="715963"/>
          </a:xfrm>
        </p:spPr>
        <p:txBody>
          <a:bodyPr/>
          <a:lstStyle/>
          <a:p>
            <a:pPr algn="l"/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28794" y="571480"/>
            <a:ext cx="6934200" cy="5172092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Кредит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 </a:t>
            </a: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(лат. с</a:t>
            </a:r>
            <a:r>
              <a:rPr lang="en-US" sz="2800" dirty="0" err="1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reditum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ссуда) – ссуда в денежной или товарной форме на условиях возвратности, платности и срочности. </a:t>
            </a:r>
            <a:endParaRPr lang="en-US" sz="2000" dirty="0">
              <a:solidFill>
                <a:schemeClr val="accent5">
                  <a:lumMod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Изображение 1" descr="large_loa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3692087"/>
            <a:ext cx="4093626" cy="2729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7315200" cy="715963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Принципы кредитования</a:t>
            </a:r>
            <a:endParaRPr lang="ru-RU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0953757"/>
              </p:ext>
            </p:extLst>
          </p:nvPr>
        </p:nvGraphicFramePr>
        <p:xfrm>
          <a:off x="179512" y="1340768"/>
          <a:ext cx="878497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47248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6072230" cy="715963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5">
                    <a:lumMod val="25000"/>
                  </a:schemeClr>
                </a:solidFill>
              </a:rPr>
              <a:t>Какие бывают кредиты</a:t>
            </a:r>
            <a:endParaRPr lang="ru-RU" sz="40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528617684"/>
              </p:ext>
            </p:extLst>
          </p:nvPr>
        </p:nvGraphicFramePr>
        <p:xfrm>
          <a:off x="467544" y="2132856"/>
          <a:ext cx="4500594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914400" y="1285860"/>
            <a:ext cx="6872310" cy="238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 descr="C:\Users\User\Desktop\vidy-kreditov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96952"/>
            <a:ext cx="386871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5352256" cy="715963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Ипотечный кредит</a:t>
            </a:r>
            <a:endParaRPr lang="ru-RU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кредит, выдаваемый для 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покупки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недвижимости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 залог недвижимости 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качестве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обеспечения возврата кредита. 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Обычно это долгосрочный заем, выдаваемый на срок от 10 до 30 лет.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Ставка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кредиту от 7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,5 </a:t>
            </a:r>
            <a:r>
              <a:rPr lang="ru-RU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 </a:t>
            </a:r>
            <a:r>
              <a:rPr lang="ru-RU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12%</a:t>
            </a:r>
            <a:endParaRPr lang="ru-RU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http://www2.mediarun.pl/images/2008/06/1212667909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25004"/>
            <a:ext cx="4824536" cy="3213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68372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Образовательный кредит</a:t>
            </a:r>
            <a:endParaRPr lang="ru-RU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7315200" cy="2841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Образовательный кредит предназначен для оплаты обучения в техникуме, училище, институте, академии, университете на территории России.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образование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выдается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 12% годовых, на срок до 11 лет с отсрочкой основного платежа на период обучения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ru-RU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C:\Users\User\Desktop\Кредит-на-образование-2015-702x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33056"/>
            <a:ext cx="5491796" cy="262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441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4608512" cy="7159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Автокредит</a:t>
            </a:r>
            <a:endParaRPr lang="ru-RU" b="1" i="1" dirty="0">
              <a:solidFill>
                <a:schemeClr val="accent5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208912" cy="2625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25000"/>
                  </a:schemeClr>
                </a:solidFill>
              </a:rPr>
              <a:t> </a:t>
            </a:r>
            <a:r>
              <a:rPr lang="ru-RU" sz="2400" b="1" dirty="0">
                <a:solidFill>
                  <a:schemeClr val="accent5">
                    <a:lumMod val="2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кредит, выдаваемый банком на приобретение автомобилей, как новых, так и подержанных. Обычно выдается на срок от одного до пяти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Кредит выдается под 5,5-12% годовых на срок до 5 лет. Залогом кредита может быть приобретаемый автомобиль. 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C:\Users\User\Desktop\image1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93654"/>
            <a:ext cx="4608512" cy="30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4118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powerpoint-template1">
  <a:themeElements>
    <a:clrScheme name="powerpoint-template-24 7">
      <a:dk1>
        <a:srgbClr val="4D4D4D"/>
      </a:dk1>
      <a:lt1>
        <a:srgbClr val="FFFFFF"/>
      </a:lt1>
      <a:dk2>
        <a:srgbClr val="4D4D4D"/>
      </a:dk2>
      <a:lt2>
        <a:srgbClr val="FF8001"/>
      </a:lt2>
      <a:accent1>
        <a:srgbClr val="EF8716"/>
      </a:accent1>
      <a:accent2>
        <a:srgbClr val="FBAC1E"/>
      </a:accent2>
      <a:accent3>
        <a:srgbClr val="FFFFFF"/>
      </a:accent3>
      <a:accent4>
        <a:srgbClr val="404040"/>
      </a:accent4>
      <a:accent5>
        <a:srgbClr val="F6C3AB"/>
      </a:accent5>
      <a:accent6>
        <a:srgbClr val="E39B1A"/>
      </a:accent6>
      <a:hlink>
        <a:srgbClr val="FFB11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D85926"/>
        </a:lt2>
        <a:accent1>
          <a:srgbClr val="E38F07"/>
        </a:accent1>
        <a:accent2>
          <a:srgbClr val="FEC200"/>
        </a:accent2>
        <a:accent3>
          <a:srgbClr val="FFFFFF"/>
        </a:accent3>
        <a:accent4>
          <a:srgbClr val="404040"/>
        </a:accent4>
        <a:accent5>
          <a:srgbClr val="EFC6AA"/>
        </a:accent5>
        <a:accent6>
          <a:srgbClr val="E6B000"/>
        </a:accent6>
        <a:hlink>
          <a:srgbClr val="D976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FF8001"/>
        </a:lt2>
        <a:accent1>
          <a:srgbClr val="EF8716"/>
        </a:accent1>
        <a:accent2>
          <a:srgbClr val="FBAC1E"/>
        </a:accent2>
        <a:accent3>
          <a:srgbClr val="FFFFFF"/>
        </a:accent3>
        <a:accent4>
          <a:srgbClr val="404040"/>
        </a:accent4>
        <a:accent5>
          <a:srgbClr val="F6C3AB"/>
        </a:accent5>
        <a:accent6>
          <a:srgbClr val="E39B1A"/>
        </a:accent6>
        <a:hlink>
          <a:srgbClr val="FFB11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FF8001"/>
        </a:lt2>
        <a:accent1>
          <a:srgbClr val="EF8716"/>
        </a:accent1>
        <a:accent2>
          <a:srgbClr val="FBAC1E"/>
        </a:accent2>
        <a:accent3>
          <a:srgbClr val="FFFFFF"/>
        </a:accent3>
        <a:accent4>
          <a:srgbClr val="404040"/>
        </a:accent4>
        <a:accent5>
          <a:srgbClr val="F6C3AB"/>
        </a:accent5>
        <a:accent6>
          <a:srgbClr val="E39B1A"/>
        </a:accent6>
        <a:hlink>
          <a:srgbClr val="0A377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FF8001"/>
        </a:lt2>
        <a:accent1>
          <a:srgbClr val="EF8716"/>
        </a:accent1>
        <a:accent2>
          <a:srgbClr val="FBAC1E"/>
        </a:accent2>
        <a:accent3>
          <a:srgbClr val="FFFFFF"/>
        </a:accent3>
        <a:accent4>
          <a:srgbClr val="404040"/>
        </a:accent4>
        <a:accent5>
          <a:srgbClr val="F6C3AB"/>
        </a:accent5>
        <a:accent6>
          <a:srgbClr val="E39B1A"/>
        </a:accent6>
        <a:hlink>
          <a:srgbClr val="F0100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FF8001"/>
        </a:lt2>
        <a:accent1>
          <a:srgbClr val="EF8716"/>
        </a:accent1>
        <a:accent2>
          <a:srgbClr val="FBAC1E"/>
        </a:accent2>
        <a:accent3>
          <a:srgbClr val="FFFFFF"/>
        </a:accent3>
        <a:accent4>
          <a:srgbClr val="404040"/>
        </a:accent4>
        <a:accent5>
          <a:srgbClr val="F6C3AB"/>
        </a:accent5>
        <a:accent6>
          <a:srgbClr val="E39B1A"/>
        </a:accent6>
        <a:hlink>
          <a:srgbClr val="518C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powerpoint-template1</Template>
  <TotalTime>487</TotalTime>
  <Words>510</Words>
  <Application>Microsoft Office PowerPoint</Application>
  <PresentationFormat>Экран (4:3)</PresentationFormat>
  <Paragraphs>88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powerpoint-template1</vt:lpstr>
      <vt:lpstr>Слайд 1</vt:lpstr>
      <vt:lpstr>Задумайтесь, друзья…</vt:lpstr>
      <vt:lpstr>Слайд 3</vt:lpstr>
      <vt:lpstr>Слайд 4</vt:lpstr>
      <vt:lpstr>Принципы кредитования</vt:lpstr>
      <vt:lpstr>Какие бывают кредиты</vt:lpstr>
      <vt:lpstr>Ипотечный кредит</vt:lpstr>
      <vt:lpstr>Образовательный кредит</vt:lpstr>
      <vt:lpstr>Автокредит</vt:lpstr>
      <vt:lpstr>Потребительский кредит  </vt:lpstr>
      <vt:lpstr>Слайд 11</vt:lpstr>
      <vt:lpstr>Слайд 12</vt:lpstr>
      <vt:lpstr>Слайд 13</vt:lpstr>
      <vt:lpstr>Обязанности заемщика</vt:lpstr>
      <vt:lpstr>Слайд 15</vt:lpstr>
      <vt:lpstr>Преимущества кредита:</vt:lpstr>
      <vt:lpstr>Слайд 17</vt:lpstr>
      <vt:lpstr>На что нужно обратить внимание, когда берешь кредит в банке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ReAl</dc:creator>
  <cp:lastModifiedBy>Наташа</cp:lastModifiedBy>
  <cp:revision>47</cp:revision>
  <dcterms:created xsi:type="dcterms:W3CDTF">2017-10-05T09:34:01Z</dcterms:created>
  <dcterms:modified xsi:type="dcterms:W3CDTF">2020-04-20T14:52:23Z</dcterms:modified>
</cp:coreProperties>
</file>