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9" r:id="rId2"/>
    <p:sldId id="290" r:id="rId3"/>
    <p:sldId id="291" r:id="rId4"/>
    <p:sldId id="292" r:id="rId5"/>
    <p:sldId id="294" r:id="rId6"/>
    <p:sldId id="295" r:id="rId7"/>
    <p:sldId id="304" r:id="rId8"/>
    <p:sldId id="297" r:id="rId9"/>
    <p:sldId id="29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DBD600"/>
    <a:srgbClr val="CCFF33"/>
    <a:srgbClr val="CC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3FE2975-A31D-4176-978C-47112C48B3E1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887BC24-CE60-4F30-8B6D-020A2E2A36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5350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07C31F-461D-40B2-AE08-B5973A4006FA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B5B40-3B59-451B-82E7-D69C9F6C501C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13026-E21D-41E4-95A1-4C8FA1764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55F1D-EC42-4C53-B20E-739A88DA67CD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1C4C5-D427-4AE3-A71A-DB17A6891C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6E976-0CBD-4775-A166-1154EBB5F049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DA364-C2E7-4DF5-9200-9F8D390C8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2F7E3-C7F7-4B33-B326-A95125C99421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1B338-8306-48E8-AE64-A1F35DFA5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9B543-6A11-43F3-8DFA-0DCEACEB8678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9F20B-4426-4704-9165-0723CDE33C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2BDF4-D139-41EF-B12B-629BE153D8BC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8AA85-EEE7-4757-92A2-EC1D8711B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8B7DA-7B36-47C8-AD1E-3FEA1909A5FD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1DFDA-6E60-4660-9253-DFF8BF78B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AA476-C817-4617-8046-7A67E931A814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803F2-3BF5-4FCB-8491-97DEC67C1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A9AD1-D34A-4755-982A-D9C263C9AAAB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395C4-4590-4D51-83C7-5CBC9E772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BB711-8EF4-4E81-9C6F-08FAAAA240A3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F02AB-393E-4E60-85E3-A703E21724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D1FCD-8111-4AF2-9FB6-BF94FA2756A9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A5D5B-3BD8-4851-8754-4B65240B8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E23B18-EC3D-49B2-9712-62312AFCB8C9}" type="datetimeFigureOut">
              <a:rPr lang="ru-RU"/>
              <a:pPr>
                <a:defRPr/>
              </a:pPr>
              <a:t>17.04.2020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705A5E5-648F-49F6-9795-C352F7C613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lum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179388" y="333375"/>
            <a:ext cx="8065020" cy="1511300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А.С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Пушкин – великий русский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поэт (1799-1837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90316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941169"/>
            <a:ext cx="8229600" cy="576064"/>
          </a:xfrm>
        </p:spPr>
        <p:txBody>
          <a:bodyPr/>
          <a:lstStyle/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764704"/>
            <a:ext cx="597804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каком городе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родился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0581" y="1851487"/>
            <a:ext cx="83104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2. Кем был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по социальному происхождению?</a:t>
            </a:r>
          </a:p>
          <a:p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1780" y="3068960"/>
            <a:ext cx="78413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3.Кто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привил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А.С.Пушкину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любовь к родному языку?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68393" y="4915620"/>
            <a:ext cx="41081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4. Где учился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60544" y="1317912"/>
            <a:ext cx="45511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родился в Москве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0544" y="2451651"/>
            <a:ext cx="6701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был потомственным дворянином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2095" y="3576690"/>
            <a:ext cx="7231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Любовь к родному языку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А.С.Пушкину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привили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бабушка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Мария Алексеевна Ганнибал и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няня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Арина Родионовна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0544" y="5576508"/>
            <a:ext cx="6613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учился в Царскосельском лицее.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379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Словарная работа</a:t>
            </a:r>
            <a:endParaRPr lang="ru-RU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82495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72000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Лицей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3932" y="1843118"/>
            <a:ext cx="6004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учебное заведение для детей дворян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1695403"/>
            <a:ext cx="356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58437"/>
            <a:ext cx="6414492" cy="398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8052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17032"/>
            <a:ext cx="8229600" cy="24091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4895" y="1737682"/>
            <a:ext cx="15168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Поэма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2593" y="1645348"/>
            <a:ext cx="389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9670" y="1820525"/>
            <a:ext cx="65335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большое поэтическое произведение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2592" y="2660205"/>
            <a:ext cx="5381199" cy="403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030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Раб</a:t>
            </a:r>
            <a:r>
              <a:rPr lang="ru-RU" sz="3600" b="1" dirty="0" smtClean="0">
                <a:solidFill>
                  <a:schemeClr val="tx2"/>
                </a:solidFill>
                <a:latin typeface="Monotype Corsiva" pitchFamily="66" charset="0"/>
                <a:cs typeface="Times New Roman" pitchFamily="18" charset="0"/>
              </a:rPr>
              <a:t>ота с учебником</a:t>
            </a:r>
            <a:endParaRPr lang="ru-RU" sz="3600" b="1" dirty="0">
              <a:solidFill>
                <a:schemeClr val="tx2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Стр.254, 3-4 абзацы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1772816"/>
            <a:ext cx="7254358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произведения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посвящены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истории России?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911009"/>
            <a:ext cx="33888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оэма «Полтава»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3561165"/>
            <a:ext cx="50599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овесть «Капитанская дочка»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72254" y="4211796"/>
            <a:ext cx="43937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оэма «Медный всадник»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72254" y="4869160"/>
            <a:ext cx="39894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оэма «Борис Годунов»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90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«Во глубине сибирских руд….»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76872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глубине сибирских руд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Храните гордое терпенье,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Не пропадет ваш скорбный труд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И дум высокое стремленье.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2473" y="4653136"/>
            <a:ext cx="8554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 чём говорил Пушкин, обращаясь к декабристам ?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95537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Словарная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700808"/>
            <a:ext cx="17021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Дуэль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7607" y="1762363"/>
            <a:ext cx="3561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85701" y="1762363"/>
            <a:ext cx="61236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 поединок двух человек из – за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нанесенной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обиды или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оскорбления.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4634" y="2996952"/>
            <a:ext cx="60960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188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А.С.Пушкин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Ж.Ш.Дантес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556792"/>
            <a:ext cx="66675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528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 февраля 1837 года-дуэль Пушкина с Дантесом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702" y="1412776"/>
            <a:ext cx="7938667" cy="522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938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153</Words>
  <Application>Microsoft Office PowerPoint</Application>
  <PresentationFormat>Экран (4:3)</PresentationFormat>
  <Paragraphs>38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 А.С. Пушкин – великий русский поэт (1799-1837 г.г.) </vt:lpstr>
      <vt:lpstr>Слайд 2</vt:lpstr>
      <vt:lpstr>Словарная работа</vt:lpstr>
      <vt:lpstr>Словарная работа</vt:lpstr>
      <vt:lpstr>Работа с учебником</vt:lpstr>
      <vt:lpstr>«Во глубине сибирских руд….»</vt:lpstr>
      <vt:lpstr>Словарная работа</vt:lpstr>
      <vt:lpstr>А.С.Пушкин              Ж.Ш.Дантес</vt:lpstr>
      <vt:lpstr>8 февраля 1837 года-дуэль Пушкина с Дантесом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dobraya</dc:creator>
  <cp:lastModifiedBy>Елена</cp:lastModifiedBy>
  <cp:revision>51</cp:revision>
  <dcterms:created xsi:type="dcterms:W3CDTF">2011-07-07T17:29:55Z</dcterms:created>
  <dcterms:modified xsi:type="dcterms:W3CDTF">2020-04-17T09:40:29Z</dcterms:modified>
</cp:coreProperties>
</file>