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E81B57E-DA90-4C3A-A13C-B3DB34C1068E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6E55417-2127-46B5-B16F-3A7F7DEAE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81B57E-DA90-4C3A-A13C-B3DB34C1068E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E55417-2127-46B5-B16F-3A7F7DEAE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81B57E-DA90-4C3A-A13C-B3DB34C1068E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E55417-2127-46B5-B16F-3A7F7DEAE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81B57E-DA90-4C3A-A13C-B3DB34C1068E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E55417-2127-46B5-B16F-3A7F7DEAE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E81B57E-DA90-4C3A-A13C-B3DB34C1068E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6E55417-2127-46B5-B16F-3A7F7DEAE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81B57E-DA90-4C3A-A13C-B3DB34C1068E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6E55417-2127-46B5-B16F-3A7F7DEAE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81B57E-DA90-4C3A-A13C-B3DB34C1068E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6E55417-2127-46B5-B16F-3A7F7DEAE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81B57E-DA90-4C3A-A13C-B3DB34C1068E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E55417-2127-46B5-B16F-3A7F7DEAE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81B57E-DA90-4C3A-A13C-B3DB34C1068E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E55417-2127-46B5-B16F-3A7F7DEAE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E81B57E-DA90-4C3A-A13C-B3DB34C1068E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6E55417-2127-46B5-B16F-3A7F7DEAE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E81B57E-DA90-4C3A-A13C-B3DB34C1068E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6E55417-2127-46B5-B16F-3A7F7DEAE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E81B57E-DA90-4C3A-A13C-B3DB34C1068E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6E55417-2127-46B5-B16F-3A7F7DEAE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ZVAI6jqTKo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pwhsURbCvMk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oGnjyTwR6s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Опера </a:t>
            </a:r>
            <a:br>
              <a:rPr lang="ru-RU" sz="6000" dirty="0" smtClean="0"/>
            </a:br>
            <a:r>
              <a:rPr lang="ru-RU" sz="6000" dirty="0" smtClean="0"/>
              <a:t>«Иван Сусанин»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5105400"/>
            <a:ext cx="6560234" cy="17526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Урок музыки </a:t>
            </a:r>
            <a:r>
              <a:rPr lang="ru-RU" sz="2000" smtClean="0"/>
              <a:t>в </a:t>
            </a:r>
            <a:r>
              <a:rPr lang="ru-RU" sz="2000" smtClean="0"/>
              <a:t>7 «б» </a:t>
            </a:r>
            <a:r>
              <a:rPr lang="ru-RU" sz="2000" dirty="0" smtClean="0"/>
              <a:t>классе.</a:t>
            </a:r>
          </a:p>
          <a:p>
            <a:r>
              <a:rPr lang="ru-RU" sz="2000" dirty="0" smtClean="0"/>
              <a:t>Учитель музыки: Высоцкая Е.В.</a:t>
            </a:r>
            <a:endParaRPr lang="ru-RU" sz="2000" dirty="0"/>
          </a:p>
        </p:txBody>
      </p:sp>
      <p:pic>
        <p:nvPicPr>
          <p:cNvPr id="35844" name="Picture 4" descr="https://secure.diary.ru/userdir/3/1/1/1/3111643/86245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496"/>
            <a:ext cx="4572032" cy="3454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Домашнее задание: Прослушать музыкальные произведения</a:t>
            </a:r>
          </a:p>
          <a:p>
            <a:r>
              <a:rPr lang="ru-RU" dirty="0" smtClean="0"/>
              <a:t>Ответить на вопросы: </a:t>
            </a:r>
          </a:p>
          <a:p>
            <a:r>
              <a:rPr lang="ru-RU" dirty="0" smtClean="0"/>
              <a:t>- Что такое мазурка? Что такое полонез?</a:t>
            </a:r>
          </a:p>
          <a:p>
            <a:r>
              <a:rPr lang="ru-RU" dirty="0" smtClean="0"/>
              <a:t>-Кто такой И.Сусанин?</a:t>
            </a:r>
          </a:p>
          <a:p>
            <a:r>
              <a:rPr lang="ru-RU" dirty="0" smtClean="0"/>
              <a:t>-Как называется опера? Кто автор?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Опера «Иван Сусанин»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Театр оперы и балета - это знакомое сочетание слов. </a:t>
            </a:r>
          </a:p>
          <a:p>
            <a:pPr>
              <a:buNone/>
            </a:pPr>
            <a:r>
              <a:rPr lang="ru-RU" sz="2000" dirty="0" smtClean="0"/>
              <a:t>В Опере действующие лица поют, а в балете танцуют. Однако есть балет, в которых поёт хор, и оперы, в которых много танцевальных сцен, как, например, в Опере Михаила Ивановича Глинки «Иван Сусанин».</a:t>
            </a:r>
            <a:endParaRPr lang="ru-RU" sz="2000" dirty="0"/>
          </a:p>
        </p:txBody>
      </p:sp>
      <p:pic>
        <p:nvPicPr>
          <p:cNvPr id="38914" name="Picture 2" descr="http://fenixclub.com/uploads/123399/img-600338-d41d8cd9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214686"/>
            <a:ext cx="5572164" cy="3343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1571612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None/>
            </a:pPr>
            <a:r>
              <a:rPr lang="ru-RU" sz="2800" dirty="0"/>
              <a:t>«…Слышишь, где говорит русский и где поляк: у одного дышат раздольной мотив русской песни, у другого - опрометчивое мотив польской мазурки.»</a:t>
            </a:r>
          </a:p>
          <a:p>
            <a:pPr algn="r">
              <a:buNone/>
            </a:pPr>
            <a:r>
              <a:rPr lang="ru-RU" sz="3200" dirty="0" smtClean="0"/>
              <a:t>писал Н.В. Гоголь</a:t>
            </a:r>
          </a:p>
        </p:txBody>
      </p:sp>
      <p:pic>
        <p:nvPicPr>
          <p:cNvPr id="39938" name="Picture 2" descr="https://lib.sibadi.org/wp-content/uploads/2019/04/1-aprelja-gog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4018388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6"/>
            <a:ext cx="4186238" cy="4783159"/>
          </a:xfrm>
        </p:spPr>
        <p:txBody>
          <a:bodyPr>
            <a:noAutofit/>
          </a:bodyPr>
          <a:lstStyle/>
          <a:p>
            <a:r>
              <a:rPr lang="ru-RU" sz="2000" dirty="0" smtClean="0"/>
              <a:t>торжественный танец-шествие в умеренном темпе, имеющий польское происхождение. Исполнялся, как правило, в начале балов, подчёркивая возвышенный характер праздника. В полонезе танцующие пары двигаются по установленным правилами геометрическим фигурам. Музыкальный размер танца — 3/4.</a:t>
            </a:r>
            <a:endParaRPr lang="ru-RU" sz="2000" dirty="0"/>
          </a:p>
        </p:txBody>
      </p:sp>
      <p:sp>
        <p:nvSpPr>
          <p:cNvPr id="40962" name="AutoShape 2" descr="https://upload.wikimedia.org/wikipedia/commons/thumb/5/58/Polonez_Pod_Go%C5%82ym_Niebem_-_Korneli_Szlegel.jpg/1280px-Polonez_Pod_Go%C5%82ym_Niebem_-_Korneli_Szleg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https://upload.wikimedia.org/wikipedia/commons/thumb/5/58/Polonez_Pod_Go%C5%82ym_Niebem_-_Korneli_Szlegel.jpg/1280px-Polonez_Pod_Go%C5%82ym_Niebem_-_Korneli_Szleg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6" name="AutoShape 6" descr="https://i2.wp.com/i070.radikal.ru/1003/14/7560e763d072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8" name="AutoShape 8" descr="https://i2.wp.com/i070.radikal.ru/1003/14/7560e763d072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70" name="Picture 10" descr="http://www.m-d.su/images/news/polonez/polonez-v-ros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857364"/>
            <a:ext cx="4071966" cy="3163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/>
              <a:t>Полонез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Мазурка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643050"/>
            <a:ext cx="4400552" cy="45262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Это польский народный танец. Название танца произошло от наименования жителей </a:t>
            </a:r>
            <a:r>
              <a:rPr lang="ru-RU" sz="2400" dirty="0" err="1" smtClean="0"/>
              <a:t>Мазовии</a:t>
            </a:r>
            <a:r>
              <a:rPr lang="ru-RU" sz="2400" dirty="0" smtClean="0"/>
              <a:t> — </a:t>
            </a:r>
            <a:r>
              <a:rPr lang="ru-RU" sz="2400" dirty="0" err="1" smtClean="0"/>
              <a:t>мазуров</a:t>
            </a:r>
            <a:r>
              <a:rPr lang="ru-RU" sz="2400" dirty="0" smtClean="0"/>
              <a:t>, у которых впервые появился этот танец. Музыкальный размер — 3/4 или 3/8, темп быстрый. </a:t>
            </a:r>
            <a:endParaRPr lang="ru-RU" sz="2400" dirty="0"/>
          </a:p>
        </p:txBody>
      </p:sp>
      <p:pic>
        <p:nvPicPr>
          <p:cNvPr id="41986" name="Picture 2" descr="https://i.pinimg.com/originals/48/49/62/48496224dc7f4dc9ebcea090f2d1f3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3143272" cy="4860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«Бал в замке польского короля» </a:t>
            </a:r>
            <a:br>
              <a:rPr lang="ru-RU" dirty="0" smtClean="0"/>
            </a:br>
            <a:r>
              <a:rPr lang="en-US" dirty="0" smtClean="0"/>
              <a:t>II</a:t>
            </a:r>
            <a:r>
              <a:rPr lang="ru-RU" dirty="0" smtClean="0"/>
              <a:t> действие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8472518" cy="442596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Второе действие оперы переносят нас на бал старинный замок польского короля. В торжественном полонезе горделиво проходят пары. К звукам оркестр присоединяется голоса пирующих.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5572140"/>
            <a:ext cx="3507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1400" dirty="0" smtClean="0"/>
              <a:t>Предлагаю вам прослушать «Полонез».</a:t>
            </a:r>
          </a:p>
          <a:p>
            <a:pPr>
              <a:buNone/>
            </a:pPr>
            <a:r>
              <a:rPr lang="ru-RU" sz="1400" dirty="0" smtClean="0"/>
              <a:t>Для этого вам нужно перейти по ссылке:</a:t>
            </a:r>
            <a:endParaRPr lang="ru-RU" sz="1400" dirty="0"/>
          </a:p>
        </p:txBody>
      </p:sp>
      <p:pic>
        <p:nvPicPr>
          <p:cNvPr id="44036" name="Picture 4" descr="http://borovik.ucoz.ru/_fr/0/0426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500306"/>
            <a:ext cx="6333090" cy="297655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14876" y="6072206"/>
            <a:ext cx="364333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hlinkClick r:id="rId3"/>
              </a:rPr>
              <a:t>https://www.youtube.com/watch?v=uZVAI6jqTKo</a:t>
            </a:r>
            <a:r>
              <a:rPr lang="ru-RU" sz="1200" dirty="0" smtClean="0">
                <a:solidFill>
                  <a:schemeClr val="tx2"/>
                </a:solidFill>
              </a:rPr>
              <a:t> 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55721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1400" dirty="0" smtClean="0"/>
              <a:t>Предлагаю вам прослушать «</a:t>
            </a:r>
            <a:r>
              <a:rPr lang="ru-RU" sz="1400" dirty="0"/>
              <a:t>М</a:t>
            </a:r>
            <a:r>
              <a:rPr lang="ru-RU" sz="1400" dirty="0" smtClean="0"/>
              <a:t>азурка».</a:t>
            </a:r>
          </a:p>
          <a:p>
            <a:pPr>
              <a:buNone/>
            </a:pPr>
            <a:r>
              <a:rPr lang="ru-RU" sz="1400" dirty="0" smtClean="0"/>
              <a:t>Для этого вам нужно перейти по ссылке: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6072206"/>
            <a:ext cx="4143404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4"/>
              </a:rPr>
              <a:t>https://www.youtube.com/watch?v=pwhsURbCvMk</a:t>
            </a:r>
            <a:r>
              <a:rPr lang="ru-RU" sz="1200" dirty="0" smtClean="0"/>
              <a:t> 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«За </a:t>
            </a:r>
            <a:r>
              <a:rPr lang="ru-RU" sz="3600" dirty="0" err="1" smtClean="0"/>
              <a:t>русь</a:t>
            </a:r>
            <a:r>
              <a:rPr lang="ru-RU" sz="3600" dirty="0" smtClean="0"/>
              <a:t> мы все стеной стоим…»</a:t>
            </a:r>
            <a:br>
              <a:rPr lang="ru-RU" sz="3600" dirty="0" smtClean="0"/>
            </a:br>
            <a:r>
              <a:rPr lang="en-US" sz="3600" dirty="0" smtClean="0"/>
              <a:t>III </a:t>
            </a:r>
            <a:r>
              <a:rPr lang="ru-RU" sz="3600" dirty="0" smtClean="0"/>
              <a:t>действие 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III</a:t>
            </a:r>
            <a:r>
              <a:rPr lang="ru-RU" dirty="0" smtClean="0"/>
              <a:t> действие оперы возвращает нас в село </a:t>
            </a:r>
            <a:r>
              <a:rPr lang="ru-RU" dirty="0" err="1" smtClean="0"/>
              <a:t>Домнино</a:t>
            </a:r>
            <a:r>
              <a:rPr lang="ru-RU" dirty="0" smtClean="0"/>
              <a:t>, где Иван Сусанин живёт со своими детьми - </a:t>
            </a:r>
            <a:r>
              <a:rPr lang="ru-RU" dirty="0" err="1" smtClean="0"/>
              <a:t>Антонидой</a:t>
            </a:r>
            <a:r>
              <a:rPr lang="ru-RU" dirty="0" smtClean="0"/>
              <a:t> и Ваней. </a:t>
            </a:r>
          </a:p>
          <a:p>
            <a:pPr>
              <a:buNone/>
            </a:pPr>
            <a:r>
              <a:rPr lang="ru-RU" dirty="0" smtClean="0"/>
              <a:t>Но вот что-то нарушает покой в семье крестьянина.</a:t>
            </a:r>
          </a:p>
          <a:p>
            <a:pPr>
              <a:buNone/>
            </a:pPr>
            <a:r>
              <a:rPr lang="ru-RU" dirty="0" smtClean="0"/>
              <a:t>Поляки решают купить Сусанина он делает вид что соблазненный щедрой платой за измену: 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«Да, ваша правда! Деньги сила.»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Сусанин оказывается не так прост. Он решает завести вражеский отряд в лесной непроходимую глушь и предупредить ополченцев о грозящей опасности, Сусанин прощается со своей дочерью и говорит ей: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«Не плачь, не плачь, возлюбленные чада! </a:t>
            </a:r>
          </a:p>
          <a:p>
            <a:pPr algn="ctr">
              <a:buNone/>
            </a:pPr>
            <a:r>
              <a:rPr lang="ru-RU" dirty="0" smtClean="0"/>
              <a:t>Дай Бог тебе счастливо жить с семьей!»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«Сцена в лесу»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IV </a:t>
            </a:r>
            <a:r>
              <a:rPr lang="ru-RU" sz="3600" dirty="0" smtClean="0"/>
              <a:t>действие.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1646237"/>
            <a:ext cx="3543296" cy="452628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Сусанин, хорошо знаю окрестности своего села и близлежащие дороге к нему, я принял на себя</a:t>
            </a:r>
          </a:p>
          <a:p>
            <a:r>
              <a:rPr lang="ru-RU" dirty="0" smtClean="0"/>
              <a:t>решение завести поляков в непроходимую лесную глушь для того, чтобы враги там поникли. Иван</a:t>
            </a:r>
          </a:p>
          <a:p>
            <a:r>
              <a:rPr lang="ru-RU" dirty="0" smtClean="0"/>
              <a:t>Сусанин прекрасно понимает, что он больше не выйдет из этой глуши. Его Ария «ты взойдешь</a:t>
            </a:r>
          </a:p>
          <a:p>
            <a:r>
              <a:rPr lang="ru-RU" dirty="0" smtClean="0"/>
              <a:t>моя Заря» даёт чётко понять о том, Что происходит на душе у этого человека в последние минуты</a:t>
            </a:r>
          </a:p>
          <a:p>
            <a:r>
              <a:rPr lang="ru-RU" dirty="0" smtClean="0"/>
              <a:t>жизни.</a:t>
            </a:r>
            <a:endParaRPr lang="ru-RU" dirty="0"/>
          </a:p>
        </p:txBody>
      </p:sp>
      <p:pic>
        <p:nvPicPr>
          <p:cNvPr id="46082" name="Picture 2" descr="https://mtdata.ru/u3/photo9883/20804023573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4829445" cy="3869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Ария Ивана Сусанина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607220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hlinkClick r:id="rId2"/>
              </a:rPr>
              <a:t>https://www.youtube.com/watch?v=oGnjyTwR6sM</a:t>
            </a:r>
            <a:r>
              <a:rPr lang="ru-RU" sz="1200" dirty="0" smtClean="0">
                <a:solidFill>
                  <a:schemeClr val="tx2"/>
                </a:solidFill>
              </a:rPr>
              <a:t> </a:t>
            </a:r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14488"/>
            <a:ext cx="4429156" cy="362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14546" y="5429264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того, чтобы прослушать перейдите по ссылке: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143504" y="1714488"/>
            <a:ext cx="378621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Арией</a:t>
            </a:r>
            <a:r>
              <a:rPr lang="ru-RU" sz="1400" dirty="0"/>
              <a:t> называют сольную партию героя в опере или оперетте. С помощью арии герой может рассказать о своих мыслях и переживаниях, поделиться со зрителем самым сокровенным, признаться в любви, рассказать о себе и так далее. Ария исполняется только одним вокалистом, а его пение сопровождается игрой оркестра. Сравнить оперную арию можно с монологом в любом литературном произведении. Любая опера построена в основном на ариях и диалогах героев, лишь небольшая часть произведения исполняется хором и оркестром.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AWJJH2MPE6E2-79957301-1386</_dlc_DocId>
    <_dlc_DocIdUrl xmlns="4a252ca3-5a62-4c1c-90a6-29f4710e47f8">
      <Url>http://edu-sps.koiro.local/NSI/_layouts/15/DocIdRedir.aspx?ID=AWJJH2MPE6E2-79957301-1386</Url>
      <Description>AWJJH2MPE6E2-79957301-1386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C505481DBCF994FAD96506573CE6771" ma:contentTypeVersion="50" ma:contentTypeDescription="Создание документа." ma:contentTypeScope="" ma:versionID="f2aaffcd0f3703100aae7c791a41cb5c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093b4cf649d4be2f76cd338fa02d6b27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3DA215-D4BC-4DB5-B89C-E71BC26C518B}"/>
</file>

<file path=customXml/itemProps2.xml><?xml version="1.0" encoding="utf-8"?>
<ds:datastoreItem xmlns:ds="http://schemas.openxmlformats.org/officeDocument/2006/customXml" ds:itemID="{08AF9090-BDA1-4473-9798-F89CA609589B}"/>
</file>

<file path=customXml/itemProps3.xml><?xml version="1.0" encoding="utf-8"?>
<ds:datastoreItem xmlns:ds="http://schemas.openxmlformats.org/officeDocument/2006/customXml" ds:itemID="{2FB50BC0-642C-4EFD-BCAB-041BD76708B3}"/>
</file>

<file path=customXml/itemProps4.xml><?xml version="1.0" encoding="utf-8"?>
<ds:datastoreItem xmlns:ds="http://schemas.openxmlformats.org/officeDocument/2006/customXml" ds:itemID="{2F2BC512-A87A-4FA7-8E60-4D5F8F37E112}"/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66</TotalTime>
  <Words>479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Опера  «Иван Сусанин»</vt:lpstr>
      <vt:lpstr>Опера «Иван Сусанин»</vt:lpstr>
      <vt:lpstr>Слайд 3</vt:lpstr>
      <vt:lpstr>Полонез</vt:lpstr>
      <vt:lpstr>Мазурка</vt:lpstr>
      <vt:lpstr>«Бал в замке польского короля»  II действие</vt:lpstr>
      <vt:lpstr>«За русь мы все стеной стоим…» III действие  </vt:lpstr>
      <vt:lpstr>«Сцена в лесу»  IV действие.</vt:lpstr>
      <vt:lpstr>Ария Ивана Сусанина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  «Иван Сусанин»</dc:title>
  <dc:creator>Алексеевы</dc:creator>
  <cp:lastModifiedBy>Пк</cp:lastModifiedBy>
  <cp:revision>12</cp:revision>
  <dcterms:created xsi:type="dcterms:W3CDTF">2020-04-15T03:46:22Z</dcterms:created>
  <dcterms:modified xsi:type="dcterms:W3CDTF">2020-04-19T15:05:05Z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0x010100CC505481DBCF994FAD96506573CE6771</vt:lpwstr>
  </property>
  <property fmtid="{D5CDD505-2E9C-101B-9397-08002B2CF9AE}" pid="3" name="_dlc_DocIdItemGuid">
    <vt:lpwstr>e5da7097-511b-45ec-b10b-5004bb752079</vt:lpwstr>
  </property>
</Properties>
</file>