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8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7" r:id="rId25"/>
    <p:sldId id="289" r:id="rId26"/>
    <p:sldId id="280" r:id="rId27"/>
    <p:sldId id="281" r:id="rId28"/>
    <p:sldId id="282" r:id="rId29"/>
    <p:sldId id="283" r:id="rId30"/>
    <p:sldId id="285" r:id="rId31"/>
    <p:sldId id="286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7C616CE-8451-4A80-AA1A-A5C2BE38DCEB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EC9040C-D58F-433E-B57E-8D050B1D0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</a:t>
            </a:r>
            <a:r>
              <a:rPr lang="ru-RU" sz="6000" dirty="0" smtClean="0"/>
              <a:t>Загадки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6288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Загудела, зажужжала —Постирала и отжала.</a:t>
            </a:r>
          </a:p>
          <a:p>
            <a:pPr>
              <a:buNone/>
            </a:pPr>
            <a:r>
              <a:rPr lang="ru-RU" dirty="0" smtClean="0"/>
              <a:t>    Стали чистыми рубашки,</a:t>
            </a:r>
          </a:p>
          <a:p>
            <a:pPr>
              <a:buNone/>
            </a:pPr>
            <a:r>
              <a:rPr lang="ru-RU" dirty="0" smtClean="0"/>
              <a:t>    Платья, брюки и Тельняшки.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А она бельё стирает, </a:t>
            </a:r>
            <a:br>
              <a:rPr lang="ru-RU" dirty="0" smtClean="0"/>
            </a:br>
            <a:r>
              <a:rPr lang="ru-RU" dirty="0" smtClean="0"/>
              <a:t>В быту очень помогает, </a:t>
            </a:r>
            <a:br>
              <a:rPr lang="ru-RU" dirty="0" smtClean="0"/>
            </a:br>
            <a:r>
              <a:rPr lang="ru-RU" dirty="0" smtClean="0"/>
              <a:t>Сама воду наливает, </a:t>
            </a:r>
            <a:br>
              <a:rPr lang="ru-RU" dirty="0" smtClean="0"/>
            </a:br>
            <a:r>
              <a:rPr lang="ru-RU" dirty="0" smtClean="0"/>
              <a:t>Постирает, выливает</a:t>
            </a:r>
            <a:r>
              <a:rPr lang="en-US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Прополощет, отожмёт, </a:t>
            </a:r>
            <a:br>
              <a:rPr lang="ru-RU" dirty="0" smtClean="0"/>
            </a:br>
            <a:r>
              <a:rPr lang="ru-RU" dirty="0" smtClean="0"/>
              <a:t>Время тикает, идёт. </a:t>
            </a:r>
            <a:br>
              <a:rPr lang="ru-RU" dirty="0" smtClean="0"/>
            </a:br>
            <a:r>
              <a:rPr lang="ru-RU" dirty="0" smtClean="0"/>
              <a:t>Лишь программу ей задай, </a:t>
            </a:r>
            <a:br>
              <a:rPr lang="ru-RU" dirty="0" smtClean="0"/>
            </a:br>
            <a:r>
              <a:rPr lang="ru-RU" dirty="0" smtClean="0"/>
              <a:t>Порошка для стирки дай. </a:t>
            </a:r>
            <a:br>
              <a:rPr lang="ru-RU" dirty="0" smtClean="0"/>
            </a:br>
            <a:r>
              <a:rPr lang="ru-RU" dirty="0" smtClean="0"/>
              <a:t>Вот такая, брат, картина, </a:t>
            </a:r>
            <a:br>
              <a:rPr lang="ru-RU" dirty="0" smtClean="0"/>
            </a:br>
            <a:r>
              <a:rPr lang="ru-RU" dirty="0" smtClean="0"/>
              <a:t>Это - ... 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059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Стиральная машина</a:t>
            </a:r>
            <a:endParaRPr lang="ru-RU" sz="4800" b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Процесс ручной стирки постепенно стал полностью автоматическим. Появилась лучшая помощница хозяйки – стиральная машина. Все вы её видели. Она представляет собой «тумбочку»</a:t>
            </a:r>
            <a:r>
              <a:rPr lang="en-US" dirty="0" smtClean="0"/>
              <a:t>,</a:t>
            </a:r>
            <a:r>
              <a:rPr lang="ru-RU" dirty="0" smtClean="0"/>
              <a:t> которая стоит в ванной</a:t>
            </a:r>
            <a:r>
              <a:rPr lang="en-US" dirty="0" smtClean="0"/>
              <a:t>,</a:t>
            </a:r>
            <a:r>
              <a:rPr lang="ru-RU" dirty="0" smtClean="0"/>
              <a:t> на кухне или в </a:t>
            </a:r>
            <a:r>
              <a:rPr lang="ru-RU" dirty="0" err="1" smtClean="0"/>
              <a:t>постирочной</a:t>
            </a:r>
            <a:r>
              <a:rPr lang="ru-RU" dirty="0" smtClean="0"/>
              <a:t> комнате.</a:t>
            </a:r>
            <a:endParaRPr lang="ru-RU" dirty="0"/>
          </a:p>
        </p:txBody>
      </p:sp>
      <p:pic>
        <p:nvPicPr>
          <p:cNvPr id="7" name="Содержимое 6" descr="http://eto-vannaya.ru/wp-content/uploads/2013/01/vstroennaya-stiralnaya-mashina-v-vannoj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4038600" cy="23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almiramebel.ru/images/items/resized/3065-1360594930_crop_251x1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77072"/>
            <a:ext cx="403244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6134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Стиральная машина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Машина подключается к электричеству и подсоединяется к основным системам водоснабжения и канализации. Это нужно для того</a:t>
            </a:r>
            <a:r>
              <a:rPr lang="en-US" dirty="0" smtClean="0"/>
              <a:t>,</a:t>
            </a:r>
            <a:r>
              <a:rPr lang="ru-RU" dirty="0" smtClean="0"/>
              <a:t> чтобы в машину поступала чистая вода и удалялась грязная.</a:t>
            </a:r>
            <a:endParaRPr lang="ru-RU" dirty="0"/>
          </a:p>
        </p:txBody>
      </p:sp>
      <p:pic>
        <p:nvPicPr>
          <p:cNvPr id="5" name="Содержимое 4" descr="http://zdorovi.com/upload/user_files/vibor_stiralnoi_mashinki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700808"/>
            <a:ext cx="3466728" cy="460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0047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            </a:t>
            </a:r>
            <a:r>
              <a:rPr lang="ru-RU" sz="4800" b="0" dirty="0" smtClean="0"/>
              <a:t>Стиральная машина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Бывают машины</a:t>
            </a:r>
            <a:r>
              <a:rPr lang="en-US" dirty="0" smtClean="0"/>
              <a:t>,</a:t>
            </a:r>
            <a:r>
              <a:rPr lang="ru-RU" dirty="0" smtClean="0"/>
              <a:t> в которые бельё загружается сверху.</a:t>
            </a:r>
            <a:endParaRPr lang="ru-RU" dirty="0"/>
          </a:p>
        </p:txBody>
      </p:sp>
      <p:pic>
        <p:nvPicPr>
          <p:cNvPr id="5" name="Содержимое 4" descr=" стиральные машины верхняя загрузка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600200"/>
            <a:ext cx="4032448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394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Стиральная машина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А бывают</a:t>
            </a:r>
            <a:r>
              <a:rPr lang="en-US" dirty="0" smtClean="0"/>
              <a:t>,</a:t>
            </a:r>
            <a:r>
              <a:rPr lang="ru-RU" dirty="0" smtClean="0"/>
              <a:t> где люк располагается сбоку.</a:t>
            </a:r>
            <a:endParaRPr lang="ru-RU" dirty="0"/>
          </a:p>
        </p:txBody>
      </p:sp>
      <p:pic>
        <p:nvPicPr>
          <p:cNvPr id="5" name="Содержимое 4" descr="http://filearchive.cnews.ru/img/zoom/2010/09/01/indesit_wisl_102_1_62b6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916832"/>
            <a:ext cx="360364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0322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Стиральная машина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После того как бельё в машине</a:t>
            </a:r>
            <a:r>
              <a:rPr lang="en-US" dirty="0" smtClean="0"/>
              <a:t>,</a:t>
            </a:r>
            <a:r>
              <a:rPr lang="ru-RU" dirty="0" smtClean="0"/>
              <a:t> нужно засыпать в специальный контейнер порошок и выбрать программу</a:t>
            </a:r>
            <a:r>
              <a:rPr lang="en-US" dirty="0" smtClean="0"/>
              <a:t>,</a:t>
            </a:r>
            <a:r>
              <a:rPr lang="ru-RU" dirty="0" smtClean="0"/>
              <a:t> по которой будет выполняться стирка.</a:t>
            </a:r>
            <a:endParaRPr lang="ru-RU" dirty="0"/>
          </a:p>
        </p:txBody>
      </p:sp>
      <p:pic>
        <p:nvPicPr>
          <p:cNvPr id="5" name="Содержимое 3" descr="http://img.4pk.ru/320x10000/images/59/7965059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1044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384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Стиральная машина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На лицевой панели стиральных машин бывает устройство выбора этих программ- ручки или кнопки.   </a:t>
            </a:r>
            <a:endParaRPr lang="ru-RU" dirty="0"/>
          </a:p>
        </p:txBody>
      </p:sp>
      <p:pic>
        <p:nvPicPr>
          <p:cNvPr id="5" name="Содержимое 4" descr="http://i.otzovik.com/2013/01/19/357731/img/8595766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4.otzovik.com/2011/09/06/114894/img/94530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933056"/>
            <a:ext cx="3554760" cy="234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136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Стиральная машина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 окончании стирки бельё из машины достаётся почти сухим. Его остаётся только развесить.</a:t>
            </a:r>
          </a:p>
          <a:p>
            <a:r>
              <a:rPr lang="ru-RU" dirty="0" smtClean="0"/>
              <a:t>Чтобы оценить важность этого бытового прибора</a:t>
            </a:r>
            <a:r>
              <a:rPr lang="en-US" dirty="0" smtClean="0"/>
              <a:t>,</a:t>
            </a:r>
            <a:r>
              <a:rPr lang="ru-RU" dirty="0" smtClean="0"/>
              <a:t> стоит попробовать постирать бельё несколько раз руками.</a:t>
            </a:r>
            <a:endParaRPr lang="ru-RU" dirty="0"/>
          </a:p>
        </p:txBody>
      </p:sp>
      <p:pic>
        <p:nvPicPr>
          <p:cNvPr id="5" name="Содержимое 4" descr="Как правильно стирать постельное белье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400" y="1704181"/>
            <a:ext cx="28702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860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Виды стиральных машин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Стиральная машина </a:t>
            </a:r>
            <a:r>
              <a:rPr lang="ru-RU" dirty="0" err="1" smtClean="0"/>
              <a:t>активаторного</a:t>
            </a:r>
            <a:r>
              <a:rPr lang="ru-RU" dirty="0" smtClean="0"/>
              <a:t> типа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Стиральная машина барабанного типа</a:t>
            </a:r>
            <a:endParaRPr lang="ru-RU" dirty="0"/>
          </a:p>
        </p:txBody>
      </p:sp>
      <p:pic>
        <p:nvPicPr>
          <p:cNvPr id="7" name="Содержимое 6" descr="http://img-fotki.yandex.ru/get/5634/128733247.bd/0_11716b_92f072b9_orig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4864"/>
            <a:ext cx="404018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www.larchek.ru/images/upload/file2848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7107" y="2174875"/>
            <a:ext cx="2897611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35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Дозатор моющего средства и средства для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полоскания          </a:t>
            </a:r>
            <a:endParaRPr lang="ru-RU" dirty="0"/>
          </a:p>
        </p:txBody>
      </p:sp>
      <p:pic>
        <p:nvPicPr>
          <p:cNvPr id="4" name="Содержимое 3" descr="http://img.4pk.ru/320x10000/images/59/796505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806489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0329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ТБ при работе со стиральной машиной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Сведения по правилам безопасной работы со стиральной машиной должны быть даны на основе заводской инструкции по эксплуатации </a:t>
            </a:r>
            <a:r>
              <a:rPr lang="ru-RU" b="1" i="1" dirty="0" smtClean="0"/>
              <a:t>стиральной </a:t>
            </a:r>
            <a:r>
              <a:rPr lang="ru-RU" dirty="0" smtClean="0"/>
              <a:t>машины.</a:t>
            </a:r>
            <a:endParaRPr lang="ru-RU" dirty="0"/>
          </a:p>
        </p:txBody>
      </p:sp>
      <p:pic>
        <p:nvPicPr>
          <p:cNvPr id="5" name="Содержимое 4" descr="http://remontvmoskve.ru/uploads/posts/2011-05/504_bosch-wfc1667oe.jpe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35962"/>
            <a:ext cx="4038600" cy="40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5887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0" dirty="0" smtClean="0"/>
              <a:t>         </a:t>
            </a:r>
            <a:r>
              <a:rPr lang="ru-RU" sz="4800" b="0" dirty="0" smtClean="0"/>
              <a:t>Стиральная машина</a:t>
            </a:r>
            <a:endParaRPr lang="ru-RU" sz="4800" dirty="0"/>
          </a:p>
        </p:txBody>
      </p:sp>
      <p:pic>
        <p:nvPicPr>
          <p:cNvPr id="4" name="Содержимое 3" descr="http://bestspictures.ru/img/picture/Jul/30/c0d8473567f3891fc583b79fec717c51/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3921" y="1600200"/>
            <a:ext cx="305615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ТБ при работе со стиральной машиной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Машина должна стоять на </a:t>
            </a:r>
            <a:r>
              <a:rPr lang="ru-RU" b="1" i="1" dirty="0" smtClean="0"/>
              <a:t>ровной</a:t>
            </a:r>
            <a:r>
              <a:rPr lang="ru-RU" dirty="0" smtClean="0"/>
              <a:t> поверхности.</a:t>
            </a:r>
          </a:p>
          <a:p>
            <a:r>
              <a:rPr lang="ru-RU" dirty="0" smtClean="0"/>
              <a:t>2. У машины должен лежать </a:t>
            </a:r>
            <a:r>
              <a:rPr lang="ru-RU" b="1" i="1" dirty="0" smtClean="0"/>
              <a:t>резиновый </a:t>
            </a:r>
            <a:r>
              <a:rPr lang="ru-RU" dirty="0" smtClean="0"/>
              <a:t>коврик.</a:t>
            </a:r>
          </a:p>
          <a:p>
            <a:r>
              <a:rPr lang="ru-RU" dirty="0" smtClean="0"/>
              <a:t>3. Оберегать поверхность машины от механических </a:t>
            </a:r>
            <a:r>
              <a:rPr lang="ru-RU" b="1" i="1" dirty="0" smtClean="0"/>
              <a:t>повреждений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 Включать и выключать машину </a:t>
            </a:r>
            <a:r>
              <a:rPr lang="ru-RU" b="1" dirty="0" smtClean="0"/>
              <a:t>сухими</a:t>
            </a:r>
            <a:r>
              <a:rPr lang="ru-RU" dirty="0" smtClean="0"/>
              <a:t> руками.</a:t>
            </a:r>
          </a:p>
          <a:p>
            <a:r>
              <a:rPr lang="ru-RU" dirty="0" smtClean="0"/>
              <a:t>5. Нельзя перегружать машину </a:t>
            </a:r>
            <a:r>
              <a:rPr lang="ru-RU" b="1" i="1" dirty="0" smtClean="0"/>
              <a:t>бельём.</a:t>
            </a:r>
          </a:p>
          <a:p>
            <a:r>
              <a:rPr lang="ru-RU" b="1" i="1" dirty="0" smtClean="0"/>
              <a:t>6. </a:t>
            </a:r>
            <a:r>
              <a:rPr lang="ru-RU" dirty="0" smtClean="0"/>
              <a:t>Перед загрузкой </a:t>
            </a:r>
            <a:r>
              <a:rPr lang="ru-RU" b="1" i="1" dirty="0" smtClean="0"/>
              <a:t>проверять</a:t>
            </a:r>
            <a:r>
              <a:rPr lang="ru-RU" dirty="0" smtClean="0"/>
              <a:t> карманы одежды.</a:t>
            </a:r>
          </a:p>
          <a:p>
            <a:r>
              <a:rPr lang="ru-RU" dirty="0" smtClean="0"/>
              <a:t>7. Протирать машину после </a:t>
            </a:r>
            <a:r>
              <a:rPr lang="ru-RU" b="1" i="1" dirty="0" smtClean="0"/>
              <a:t>работы.</a:t>
            </a:r>
          </a:p>
          <a:p>
            <a:r>
              <a:rPr lang="ru-RU" dirty="0"/>
              <a:t>8</a:t>
            </a:r>
            <a:r>
              <a:rPr lang="ru-RU" b="1" i="1" dirty="0" smtClean="0"/>
              <a:t>. </a:t>
            </a:r>
            <a:r>
              <a:rPr lang="ru-RU" dirty="0" smtClean="0"/>
              <a:t>При технической неисправностях необходимо </a:t>
            </a:r>
            <a:r>
              <a:rPr lang="ru-RU" b="1" i="1" dirty="0" smtClean="0"/>
              <a:t>вызвать </a:t>
            </a:r>
            <a:r>
              <a:rPr lang="ru-RU" dirty="0" smtClean="0"/>
              <a:t>мастера.</a:t>
            </a:r>
            <a:endParaRPr lang="ru-RU" b="1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612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Примерный вес отдельных вещей         </a:t>
            </a:r>
            <a:br>
              <a:rPr lang="ru-RU" dirty="0" smtClean="0"/>
            </a:br>
            <a:r>
              <a:rPr lang="ru-RU" dirty="0" smtClean="0"/>
              <a:t>                            </a:t>
            </a:r>
            <a:r>
              <a:rPr lang="en-US" dirty="0" smtClean="0"/>
              <a:t>(</a:t>
            </a:r>
            <a:r>
              <a:rPr lang="ru-RU" dirty="0" smtClean="0"/>
              <a:t>в граммах</a:t>
            </a:r>
            <a:r>
              <a:rPr lang="en-US" dirty="0" smtClean="0"/>
              <a:t>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Название белья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Вес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Пододеяльник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500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Наволочка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200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400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Полотенце вафельное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200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Полотенце махровое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400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Скатерть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(</a:t>
                      </a:r>
                      <a:r>
                        <a:rPr lang="ru-RU" baseline="0" dirty="0" smtClean="0"/>
                        <a:t>лён – большая</a:t>
                      </a:r>
                      <a:r>
                        <a:rPr lang="en-US" baseline="0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600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Пелёнка тонкая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150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Рубашка мужская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300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Фартук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120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Трусы мужские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100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Носовой платок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25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79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 перед загрузкой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Рассортировать бельё.</a:t>
            </a:r>
          </a:p>
          <a:p>
            <a:r>
              <a:rPr lang="ru-RU" dirty="0" smtClean="0"/>
              <a:t>2. Проверить карманы </a:t>
            </a:r>
            <a:r>
              <a:rPr lang="en-US" dirty="0" smtClean="0"/>
              <a:t>(</a:t>
            </a:r>
            <a:r>
              <a:rPr lang="ru-RU" dirty="0" smtClean="0"/>
              <a:t>они должны быть пустыми</a:t>
            </a:r>
            <a:r>
              <a:rPr lang="en-US" dirty="0" smtClean="0"/>
              <a:t>)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Застегнуть «молнии» и пуговицы.</a:t>
            </a:r>
          </a:p>
          <a:p>
            <a:r>
              <a:rPr lang="ru-RU" dirty="0" smtClean="0"/>
              <a:t>4. Завязать концы поясов или лент.</a:t>
            </a:r>
          </a:p>
          <a:p>
            <a:r>
              <a:rPr lang="ru-RU" dirty="0" smtClean="0"/>
              <a:t>5. Положить мелкие вещи в отдельный мешок или наволочку.</a:t>
            </a:r>
          </a:p>
          <a:p>
            <a:r>
              <a:rPr lang="ru-RU" dirty="0" smtClean="0"/>
              <a:t>6. Рассчитать вес белья для стирки.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271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4800" dirty="0" smtClean="0"/>
              <a:t>Эксплуатация машины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Открыть кран подачи воды.</a:t>
            </a:r>
          </a:p>
          <a:p>
            <a:r>
              <a:rPr lang="ru-RU" dirty="0" smtClean="0"/>
              <a:t>2. Вставить вилку в розетку.</a:t>
            </a:r>
          </a:p>
          <a:p>
            <a:r>
              <a:rPr lang="ru-RU" dirty="0" smtClean="0"/>
              <a:t>3. Загрузить бельё</a:t>
            </a:r>
            <a:r>
              <a:rPr lang="en-US" dirty="0" smtClean="0"/>
              <a:t>,</a:t>
            </a:r>
            <a:r>
              <a:rPr lang="ru-RU" dirty="0" smtClean="0"/>
              <a:t> закрыть люк.</a:t>
            </a:r>
          </a:p>
          <a:p>
            <a:r>
              <a:rPr lang="ru-RU" dirty="0" smtClean="0"/>
              <a:t>4. Выбрать моющее средство  </a:t>
            </a:r>
            <a:r>
              <a:rPr lang="en-US" dirty="0" smtClean="0"/>
              <a:t>(</a:t>
            </a:r>
            <a:r>
              <a:rPr lang="ru-RU" dirty="0" smtClean="0"/>
              <a:t>порошок</a:t>
            </a:r>
            <a:r>
              <a:rPr lang="en-US" dirty="0" smtClean="0"/>
              <a:t>,</a:t>
            </a:r>
            <a:r>
              <a:rPr lang="ru-RU" dirty="0" smtClean="0"/>
              <a:t> отбеливатель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ru-RU" dirty="0" err="1" smtClean="0"/>
              <a:t>ополаскиватель</a:t>
            </a:r>
            <a:r>
              <a:rPr lang="en-US" dirty="0" smtClean="0"/>
              <a:t>)</a:t>
            </a:r>
            <a:r>
              <a:rPr lang="ru-RU" dirty="0" smtClean="0"/>
              <a:t>.</a:t>
            </a:r>
          </a:p>
          <a:p>
            <a:r>
              <a:rPr lang="ru-RU" dirty="0" smtClean="0"/>
              <a:t>5. Засыпать моющее средство в дозатор.</a:t>
            </a:r>
          </a:p>
          <a:p>
            <a:r>
              <a:rPr lang="ru-RU" dirty="0" smtClean="0"/>
              <a:t>6. Выбрать программу.</a:t>
            </a:r>
          </a:p>
          <a:p>
            <a:r>
              <a:rPr lang="ru-RU" dirty="0" smtClean="0"/>
              <a:t>7. Поставить нужную программу.</a:t>
            </a:r>
          </a:p>
          <a:p>
            <a:r>
              <a:rPr lang="ru-RU" dirty="0" smtClean="0"/>
              <a:t>8. Нажать кнопку включения.</a:t>
            </a:r>
          </a:p>
          <a:p>
            <a:r>
              <a:rPr lang="ru-RU" dirty="0" smtClean="0"/>
              <a:t>9. По окончании стирки открыть люк.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649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4800" dirty="0" smtClean="0"/>
              <a:t>Эксплуатация машины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10. Положить бельё в таз.</a:t>
            </a:r>
          </a:p>
          <a:p>
            <a:r>
              <a:rPr lang="ru-RU" dirty="0" smtClean="0"/>
              <a:t>11. Оставить люк машины открытым.</a:t>
            </a:r>
          </a:p>
          <a:p>
            <a:r>
              <a:rPr lang="ru-RU" dirty="0" smtClean="0"/>
              <a:t>12. Выключить машину.</a:t>
            </a:r>
          </a:p>
          <a:p>
            <a:r>
              <a:rPr lang="ru-RU" dirty="0" smtClean="0"/>
              <a:t>13. Вытащить вилку из розетки.</a:t>
            </a:r>
          </a:p>
          <a:p>
            <a:r>
              <a:rPr lang="ru-RU" dirty="0" smtClean="0"/>
              <a:t>14. Закрыть кран подачи воды.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Пословицы и поговорки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Чистым бельём грязной души не прикроешь.</a:t>
            </a:r>
          </a:p>
          <a:p>
            <a:r>
              <a:rPr lang="ru-RU" sz="4000" dirty="0" smtClean="0"/>
              <a:t>Видно </a:t>
            </a:r>
            <a:r>
              <a:rPr lang="ru-RU" sz="4000" dirty="0" err="1" smtClean="0"/>
              <a:t>неряху</a:t>
            </a:r>
            <a:r>
              <a:rPr lang="ru-RU" sz="4000" dirty="0" smtClean="0"/>
              <a:t> по грязной рубахе.</a:t>
            </a:r>
          </a:p>
          <a:p>
            <a:r>
              <a:rPr lang="ru-RU" sz="4000" dirty="0" smtClean="0"/>
              <a:t>Голосиста пташка</a:t>
            </a:r>
            <a:r>
              <a:rPr lang="en-US" sz="4000" dirty="0" smtClean="0"/>
              <a:t>,</a:t>
            </a:r>
            <a:r>
              <a:rPr lang="ru-RU" sz="4000" dirty="0" smtClean="0"/>
              <a:t> да грязна рубашка.</a:t>
            </a:r>
            <a:endParaRPr lang="ru-RU" sz="4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Памятник стирающим женщинам в </a:t>
            </a:r>
            <a:br>
              <a:rPr lang="ru-RU" dirty="0" smtClean="0"/>
            </a:br>
            <a:r>
              <a:rPr lang="ru-RU" dirty="0" smtClean="0"/>
              <a:t>                              Германии</a:t>
            </a:r>
            <a:endParaRPr lang="ru-RU" dirty="0"/>
          </a:p>
        </p:txBody>
      </p:sp>
      <p:pic>
        <p:nvPicPr>
          <p:cNvPr id="4" name="Содержимое 3" descr="5 (500x373, 74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8136904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стирающей женщине в г.</a:t>
            </a:r>
            <a:r>
              <a:rPr lang="en-US" dirty="0" smtClean="0"/>
              <a:t> </a:t>
            </a:r>
            <a:r>
              <a:rPr lang="ru-RU" dirty="0" err="1" smtClean="0"/>
              <a:t>Павии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                          </a:t>
            </a:r>
            <a:r>
              <a:rPr lang="ru-RU" dirty="0" smtClean="0"/>
              <a:t>в Италии</a:t>
            </a:r>
            <a:endParaRPr lang="ru-RU" dirty="0"/>
          </a:p>
        </p:txBody>
      </p:sp>
      <p:pic>
        <p:nvPicPr>
          <p:cNvPr id="4" name="Содержимое 3" descr="2 (700x528, 183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8136904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Памятник стирающим женщинам в </a:t>
            </a:r>
            <a:br>
              <a:rPr lang="ru-RU" dirty="0" smtClean="0"/>
            </a:br>
            <a:r>
              <a:rPr lang="ru-RU" dirty="0" smtClean="0"/>
              <a:t>                               Германии</a:t>
            </a:r>
            <a:endParaRPr lang="ru-RU" dirty="0"/>
          </a:p>
        </p:txBody>
      </p:sp>
      <p:pic>
        <p:nvPicPr>
          <p:cNvPr id="4" name="Содержимое 3" descr="1 (600x397, 111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8136904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Дом -  стиральная машина в Мехико</a:t>
            </a:r>
            <a:r>
              <a:rPr lang="en-US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Мексика</a:t>
            </a:r>
            <a:endParaRPr lang="ru-RU" dirty="0"/>
          </a:p>
        </p:txBody>
      </p:sp>
      <p:pic>
        <p:nvPicPr>
          <p:cNvPr id="4" name="Содержимое 3" descr="66 (700x525, 50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820891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/>
              <a:t>Бытовая техника для стирки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7 КЛАСС </a:t>
            </a:r>
            <a:endParaRPr lang="ru-RU" dirty="0"/>
          </a:p>
        </p:txBody>
      </p:sp>
      <p:pic>
        <p:nvPicPr>
          <p:cNvPr id="5" name="Рисунок 4" descr="http://s010.radikal.ru/i313/1011/76/b9ae6569a3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0"/>
            <a:ext cx="42119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9422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Памятник прищепке в Филадельфии</a:t>
            </a:r>
            <a:r>
              <a:rPr lang="en-US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США</a:t>
            </a:r>
            <a:endParaRPr lang="ru-RU" dirty="0"/>
          </a:p>
        </p:txBody>
      </p:sp>
      <p:pic>
        <p:nvPicPr>
          <p:cNvPr id="4" name="Содержимое 3" descr="2 (464x700, 75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772816"/>
            <a:ext cx="388843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 </a:t>
            </a:r>
            <a:r>
              <a:rPr lang="ru-RU" dirty="0" smtClean="0"/>
              <a:t>Памятник гномику – прачке в Вроцлаве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                            </a:t>
            </a:r>
            <a:r>
              <a:rPr lang="ru-RU" dirty="0" smtClean="0"/>
              <a:t>Польша</a:t>
            </a:r>
            <a:endParaRPr lang="ru-RU" dirty="0"/>
          </a:p>
        </p:txBody>
      </p:sp>
      <p:pic>
        <p:nvPicPr>
          <p:cNvPr id="4" name="Содержимое 3" descr="1 (700x525, 103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00200"/>
            <a:ext cx="8208911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Спасибо за внимание</a:t>
            </a:r>
            <a:r>
              <a:rPr lang="en-US" sz="4800" dirty="0" smtClean="0"/>
              <a:t>!</a:t>
            </a:r>
            <a:endParaRPr lang="ru-RU" sz="4800" dirty="0"/>
          </a:p>
        </p:txBody>
      </p:sp>
      <p:pic>
        <p:nvPicPr>
          <p:cNvPr id="4" name="Содержимое 3" descr="http://bestspictures.ru/img/picture/Jul/30/c0d8473567f3891fc583b79fec717c51/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3921" y="1600200"/>
            <a:ext cx="305615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r>
              <a:rPr lang="ru-RU" sz="4800" dirty="0" smtClean="0"/>
              <a:t>Немного истории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До того момента пока не изобрели стиральную машину</a:t>
            </a:r>
            <a:r>
              <a:rPr lang="en-US" dirty="0" smtClean="0"/>
              <a:t>,</a:t>
            </a:r>
            <a:r>
              <a:rPr lang="ru-RU" dirty="0" smtClean="0"/>
              <a:t> стирка вещей представляла собой очень трудоёмкий процесс. Вещи носили стирать на водоём.</a:t>
            </a:r>
            <a:endParaRPr lang="ru-RU" dirty="0"/>
          </a:p>
        </p:txBody>
      </p:sp>
      <p:pic>
        <p:nvPicPr>
          <p:cNvPr id="5" name="Содержимое 4" descr="http://sr.gallerix.ru/487919100/E/1614155483/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44824"/>
            <a:ext cx="418680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5207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Немного  </a:t>
            </a:r>
            <a:r>
              <a:rPr lang="ru-RU" sz="4800" dirty="0"/>
              <a:t>истории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471338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Там их полоскали</a:t>
            </a:r>
            <a:r>
              <a:rPr lang="en-US" sz="2400" dirty="0" smtClean="0"/>
              <a:t>,</a:t>
            </a:r>
            <a:r>
              <a:rPr lang="ru-RU" sz="2400" dirty="0" smtClean="0"/>
              <a:t> били палками</a:t>
            </a:r>
            <a:r>
              <a:rPr lang="en-US" sz="2400" dirty="0" smtClean="0"/>
              <a:t>,</a:t>
            </a:r>
            <a:r>
              <a:rPr lang="ru-RU" sz="2400" dirty="0" smtClean="0"/>
              <a:t> тёрли камнями</a:t>
            </a:r>
            <a:r>
              <a:rPr lang="en-US" sz="2400" dirty="0" smtClean="0"/>
              <a:t>,</a:t>
            </a:r>
            <a:r>
              <a:rPr lang="ru-RU" sz="2400" dirty="0" smtClean="0"/>
              <a:t> потом опять полоскали. От таких стирок вещи портились</a:t>
            </a:r>
            <a:r>
              <a:rPr lang="en-US" sz="2400" dirty="0" smtClean="0"/>
              <a:t>,</a:t>
            </a:r>
            <a:r>
              <a:rPr lang="ru-RU" sz="2400" dirty="0" smtClean="0"/>
              <a:t> теряли цвет и форму.</a:t>
            </a:r>
            <a:endParaRPr lang="ru-RU" sz="2400" dirty="0"/>
          </a:p>
        </p:txBody>
      </p:sp>
      <p:pic>
        <p:nvPicPr>
          <p:cNvPr id="5" name="Содержимое 4" descr="http://loveudm.ru/wp-content/uploads/serov-poloskanie-belya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412776"/>
            <a:ext cx="4254624" cy="292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eegroup.ru/pics/stirmash/prachka_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717032"/>
            <a:ext cx="475252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387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    Немного </a:t>
            </a:r>
            <a:r>
              <a:rPr lang="ru-RU" sz="4800" dirty="0"/>
              <a:t>истории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Ещё один способ стирки – кипячение белья</a:t>
            </a:r>
            <a:r>
              <a:rPr lang="en-US" dirty="0" smtClean="0"/>
              <a:t>,</a:t>
            </a:r>
            <a:r>
              <a:rPr lang="ru-RU" dirty="0" smtClean="0"/>
              <a:t> тоже требовал немалых затрат</a:t>
            </a:r>
            <a:r>
              <a:rPr lang="en-US" dirty="0" smtClean="0"/>
              <a:t>,</a:t>
            </a:r>
            <a:r>
              <a:rPr lang="ru-RU" dirty="0" smtClean="0"/>
              <a:t> сил и форму.</a:t>
            </a:r>
            <a:endParaRPr lang="ru-RU" dirty="0"/>
          </a:p>
        </p:txBody>
      </p:sp>
      <p:pic>
        <p:nvPicPr>
          <p:cNvPr id="5" name="Содержимое 4" descr="http://de.trinixy.ru/pics4/20110802/spichki_4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374441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4877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   Немного </a:t>
            </a:r>
            <a:r>
              <a:rPr lang="ru-RU" sz="4800" dirty="0"/>
              <a:t>истории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1797 году было создано первое приспособление для стирки – стиральная доска.</a:t>
            </a:r>
            <a:endParaRPr lang="ru-RU" dirty="0"/>
          </a:p>
        </p:txBody>
      </p:sp>
      <p:pic>
        <p:nvPicPr>
          <p:cNvPr id="5" name="Содержимое 4" descr="http://img-fotki.yandex.ru/get/4135/128733247.bc/0_117169_ff070b6e_orig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772816"/>
            <a:ext cx="40386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0070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   Немного истории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А в 1851 году американец  Джеймс Кинг запатентовал стиральную машину с вращающимся барабаном и ручным приводом. Изобретатели постоянно придумывали что - то новое</a:t>
            </a:r>
            <a:r>
              <a:rPr lang="en-US" dirty="0" smtClean="0"/>
              <a:t>,</a:t>
            </a:r>
            <a:r>
              <a:rPr lang="ru-RU" dirty="0" smtClean="0"/>
              <a:t> пытаясь облегчить процесс стирки.</a:t>
            </a:r>
            <a:endParaRPr lang="ru-RU" dirty="0"/>
          </a:p>
        </p:txBody>
      </p:sp>
      <p:pic>
        <p:nvPicPr>
          <p:cNvPr id="5" name="Содержимое 4" descr="Самая первая стиральная машина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2816"/>
            <a:ext cx="40386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2348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0" dirty="0" smtClean="0"/>
              <a:t>          </a:t>
            </a:r>
            <a:r>
              <a:rPr lang="ru-RU" sz="4800" dirty="0" smtClean="0"/>
              <a:t>Немного истории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С развитием техники люди придумали электрические двигатели и механизмы на их основе. Одной из первых стиральных машин с электрическим приводом </a:t>
            </a:r>
            <a:r>
              <a:rPr lang="en-US" dirty="0" smtClean="0"/>
              <a:t> </a:t>
            </a:r>
            <a:r>
              <a:rPr lang="ru-RU" dirty="0" smtClean="0"/>
              <a:t>изобрёл </a:t>
            </a:r>
            <a:r>
              <a:rPr lang="ru-RU" dirty="0" err="1" smtClean="0"/>
              <a:t>Альва</a:t>
            </a:r>
            <a:r>
              <a:rPr lang="ru-RU" dirty="0" smtClean="0"/>
              <a:t> Фишер. Машина имела деревянный барабан</a:t>
            </a:r>
            <a:r>
              <a:rPr lang="en-US" dirty="0" smtClean="0"/>
              <a:t>,</a:t>
            </a:r>
            <a:r>
              <a:rPr lang="ru-RU" dirty="0" smtClean="0"/>
              <a:t> который вращался восемь раз то в одну</a:t>
            </a:r>
            <a:r>
              <a:rPr lang="en-US" dirty="0" smtClean="0"/>
              <a:t>,</a:t>
            </a:r>
            <a:r>
              <a:rPr lang="ru-RU" dirty="0" smtClean="0"/>
              <a:t> то в другую сторону.</a:t>
            </a:r>
            <a:endParaRPr lang="ru-RU" dirty="0"/>
          </a:p>
        </p:txBody>
      </p:sp>
      <p:pic>
        <p:nvPicPr>
          <p:cNvPr id="5" name="Содержимое 4" descr="Самая первая стиральная машина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44824"/>
            <a:ext cx="396044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342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307</TotalTime>
  <Words>772</Words>
  <Application>Microsoft Office PowerPoint</Application>
  <PresentationFormat>Экран (4:3)</PresentationFormat>
  <Paragraphs>110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Паркет</vt:lpstr>
      <vt:lpstr>                       Загадки</vt:lpstr>
      <vt:lpstr>         Стиральная машина</vt:lpstr>
      <vt:lpstr>Бытовая техника для стирки</vt:lpstr>
      <vt:lpstr>           Немного истории</vt:lpstr>
      <vt:lpstr>       Немного  истории</vt:lpstr>
      <vt:lpstr>           Немного истории</vt:lpstr>
      <vt:lpstr>          Немного истории</vt:lpstr>
      <vt:lpstr>          Немного истории</vt:lpstr>
      <vt:lpstr>          Немного истории</vt:lpstr>
      <vt:lpstr>        Стиральная машина</vt:lpstr>
      <vt:lpstr>        Стиральная машина</vt:lpstr>
      <vt:lpstr>            Стиральная машина</vt:lpstr>
      <vt:lpstr>        Стиральная машина</vt:lpstr>
      <vt:lpstr>        Стиральная машина</vt:lpstr>
      <vt:lpstr>        Стиральная машина</vt:lpstr>
      <vt:lpstr>        Стиральная машина</vt:lpstr>
      <vt:lpstr>   Виды стиральных машин</vt:lpstr>
      <vt:lpstr>Дозатор моющего средства и средства для                            полоскания          </vt:lpstr>
      <vt:lpstr>ТБ при работе со стиральной машиной</vt:lpstr>
      <vt:lpstr>ТБ при работе со стиральной машиной</vt:lpstr>
      <vt:lpstr>       Примерный вес отдельных вещей                                      (в граммах)</vt:lpstr>
      <vt:lpstr>План работы перед загрузкой:</vt:lpstr>
      <vt:lpstr>        Эксплуатация машины</vt:lpstr>
      <vt:lpstr>        Эксплуатация машины</vt:lpstr>
      <vt:lpstr>     Пословицы и поговорки</vt:lpstr>
      <vt:lpstr>       Памятник стирающим женщинам в                                Германии</vt:lpstr>
      <vt:lpstr>Памятник стирающей женщине в г. Павии,                           в Италии</vt:lpstr>
      <vt:lpstr>        Памятник стирающим женщинам в                                 Германии</vt:lpstr>
      <vt:lpstr>         Дом -  стиральная машина в Мехико,                             Мексика</vt:lpstr>
      <vt:lpstr>      Памятник прищепке в Филадельфии,                                       США</vt:lpstr>
      <vt:lpstr>    Памятник гномику – прачке в Вроцлаве,                             Польша</vt:lpstr>
      <vt:lpstr>       Спасибо за внимание!</vt:lpstr>
    </vt:vector>
  </TitlesOfParts>
  <Company>ГБОУ АО "Северодвинская СКОШИ"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Загадка</dc:title>
  <dc:creator>Atroshenko</dc:creator>
  <cp:lastModifiedBy>Наташа</cp:lastModifiedBy>
  <cp:revision>37</cp:revision>
  <dcterms:created xsi:type="dcterms:W3CDTF">2015-12-16T08:50:50Z</dcterms:created>
  <dcterms:modified xsi:type="dcterms:W3CDTF">2020-04-20T14:21:20Z</dcterms:modified>
</cp:coreProperties>
</file>