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A491C-C515-4192-B1D4-E7E8F7C328B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89F52-FF32-4DD6-ADD3-26AD4AB58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222330" y="476672"/>
            <a:ext cx="6956846" cy="4248472"/>
            <a:chOff x="1004936" y="-2742008"/>
            <a:chExt cx="7165477" cy="15999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04936" y="-2742008"/>
              <a:ext cx="7165477" cy="159991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54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3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Оригами для школьников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48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54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« </a:t>
              </a:r>
              <a:r>
                <a:rPr lang="ru-RU" sz="54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Технология изготовления цветка </a:t>
              </a:r>
              <a:r>
                <a:rPr lang="ru-RU" sz="54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ириса.»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54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8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3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                     Дьякова С.В.</a:t>
              </a:r>
              <a:endPara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90" y="4741066"/>
              <a:ext cx="5084703" cy="69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maam.ru/upload/blogs/detsad-189359-14553016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786" y="1861620"/>
            <a:ext cx="3000396" cy="36724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692696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Наклейте цветок на лист цветного картона или выполните композицию из цветов ириса </a:t>
            </a:r>
            <a:r>
              <a:rPr lang="ru-RU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2483768" y="5534028"/>
            <a:ext cx="3444414" cy="592135"/>
          </a:xfrm>
        </p:spPr>
        <p:txBody>
          <a:bodyPr>
            <a:normAutofit fontScale="85000" lnSpcReduction="20000"/>
          </a:bodyPr>
          <a:lstStyle/>
          <a:p>
            <a:pPr lvl="0" algn="ctr">
              <a:spcBef>
                <a:spcPts val="0"/>
              </a:spcBef>
            </a:pPr>
            <a:endParaRPr lang="ru-RU" sz="24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400" b="1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Молодцы</a:t>
            </a:r>
            <a:r>
              <a:rPr lang="ru-RU" sz="24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24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000108"/>
            <a:ext cx="67151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Здравствуйте, ребята!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Сегодня цель нашего занятия</a:t>
            </a:r>
            <a:r>
              <a:rPr lang="ru-RU" sz="2000" dirty="0" smtClean="0"/>
              <a:t>: Изготовление цветка ириса в технике оригами.</a:t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Наши </a:t>
            </a:r>
            <a:r>
              <a:rPr lang="ru-RU" sz="2000" b="1" dirty="0">
                <a:solidFill>
                  <a:srgbClr val="FF0000"/>
                </a:solidFill>
              </a:rPr>
              <a:t>з</a:t>
            </a:r>
            <a:r>
              <a:rPr lang="ru-RU" sz="2000" b="1" dirty="0" smtClean="0">
                <a:solidFill>
                  <a:srgbClr val="FF0000"/>
                </a:solidFill>
              </a:rPr>
              <a:t>адачи</a:t>
            </a:r>
            <a:r>
              <a:rPr lang="ru-RU" sz="2000" dirty="0" smtClean="0"/>
              <a:t>:</a:t>
            </a:r>
            <a:br>
              <a:rPr lang="ru-RU" sz="2000" dirty="0" smtClean="0"/>
            </a:br>
            <a:r>
              <a:rPr lang="ru-RU" sz="2000" dirty="0" smtClean="0"/>
              <a:t>- вспоминаем различные приемы работы с бумагой, такие, как сгибание, многократное складывание, склеивание;</a:t>
            </a:r>
            <a:br>
              <a:rPr lang="ru-RU" sz="2000" dirty="0" smtClean="0"/>
            </a:br>
            <a:r>
              <a:rPr lang="ru-RU" sz="2000" dirty="0" smtClean="0"/>
              <a:t>- учимся концентрировать внимание, сосредоточиться на процессе изготовления поделки, следовать инструкциям на слайдах;</a:t>
            </a:r>
            <a:br>
              <a:rPr lang="ru-RU" sz="2000" dirty="0" smtClean="0"/>
            </a:br>
            <a:r>
              <a:rPr lang="ru-RU" sz="2000" dirty="0" smtClean="0"/>
              <a:t>-развиваем мелкую моторику рук;</a:t>
            </a:r>
            <a:br>
              <a:rPr lang="ru-RU" sz="2000" dirty="0" smtClean="0"/>
            </a:br>
            <a:r>
              <a:rPr lang="ru-RU" sz="2000" dirty="0" smtClean="0"/>
              <a:t>-развиваем  воображение, фантазию;</a:t>
            </a:r>
            <a:br>
              <a:rPr lang="ru-RU" sz="2000" dirty="0" smtClean="0"/>
            </a:br>
            <a:r>
              <a:rPr lang="ru-RU" sz="2000" dirty="0" smtClean="0"/>
              <a:t>-развиваем композиционные навыки и эстетические чувства.</a:t>
            </a:r>
          </a:p>
          <a:p>
            <a:endParaRPr lang="ru-RU" sz="2000" dirty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За работу! У вас всё получится!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48091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71678"/>
            <a:ext cx="4924769" cy="394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14414" y="928670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Сложите  квадрат по одной из диагоналей . Получается   базовая форма «треугольника»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оклад оригами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214554"/>
            <a:ext cx="5267570" cy="38131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071546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Поднимите нижние углы к вершине прямого угла и  переверните.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71678"/>
            <a:ext cx="4767262" cy="415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71538" y="1000108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3.Нижние стороны сложите к середине ромба и переверните заготовку.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оклад оригами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85926"/>
            <a:ext cx="6143668" cy="4522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785794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 Края раскройте. Нижние края ромба, что образовались в середине детали, согните к центру.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оклад оригами\iris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3116"/>
            <a:ext cx="5264109" cy="39735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1071546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Края, которые раскрыли, согните по линиям, а их верхние углы отогните немного книзу.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доклад оригами\iris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1" y="1928802"/>
            <a:ext cx="4704617" cy="42742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85723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 Цветочек ирис готов.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3116"/>
            <a:ext cx="5554382" cy="415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642918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 Чтобы сделать чашечку цветка, нужно взять такой же квадратный лист зеленой бумаги, но размером меньше, и выполнить действия цветка с 1 по 4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соедините две детали вместе.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161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XTreme.ws</cp:lastModifiedBy>
  <cp:revision>22</cp:revision>
  <dcterms:created xsi:type="dcterms:W3CDTF">2015-07-10T16:53:21Z</dcterms:created>
  <dcterms:modified xsi:type="dcterms:W3CDTF">2020-04-19T13:32:11Z</dcterms:modified>
</cp:coreProperties>
</file>