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64" r:id="rId6"/>
    <p:sldId id="266" r:id="rId7"/>
    <p:sldId id="267" r:id="rId8"/>
    <p:sldId id="265" r:id="rId9"/>
    <p:sldId id="268" r:id="rId10"/>
    <p:sldId id="269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8080-DFF1-4E57-9F8F-B045102D625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0053-5168-449C-91A6-46F73FDE24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8080-DFF1-4E57-9F8F-B045102D625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0053-5168-449C-91A6-46F73FDE24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8080-DFF1-4E57-9F8F-B045102D625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0053-5168-449C-91A6-46F73FDE24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8080-DFF1-4E57-9F8F-B045102D625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0053-5168-449C-91A6-46F73FDE24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8080-DFF1-4E57-9F8F-B045102D625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0053-5168-449C-91A6-46F73FDE24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8080-DFF1-4E57-9F8F-B045102D625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0053-5168-449C-91A6-46F73FDE24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8080-DFF1-4E57-9F8F-B045102D625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0053-5168-449C-91A6-46F73FDE24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8080-DFF1-4E57-9F8F-B045102D625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0053-5168-449C-91A6-46F73FDE24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8080-DFF1-4E57-9F8F-B045102D625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0053-5168-449C-91A6-46F73FDE24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8080-DFF1-4E57-9F8F-B045102D625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0053-5168-449C-91A6-46F73FDE24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8080-DFF1-4E57-9F8F-B045102D625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B0053-5168-449C-91A6-46F73FDE24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A8080-DFF1-4E57-9F8F-B045102D625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B0053-5168-449C-91A6-46F73FDE24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65"/>
            <a:ext cx="9143999" cy="6855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571736" y="1714488"/>
            <a:ext cx="3143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Семейные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71736" y="2500306"/>
            <a:ext cx="3143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п</a:t>
            </a:r>
            <a:r>
              <a:rPr lang="ru-RU" sz="4400" b="1" dirty="0" smtClean="0">
                <a:solidFill>
                  <a:srgbClr val="FF0000"/>
                </a:solidFill>
              </a:rPr>
              <a:t>раздники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428860" y="285728"/>
            <a:ext cx="4286280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Как выбрать подарок?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1285860"/>
            <a:ext cx="707236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/>
              <a:t>  </a:t>
            </a:r>
            <a:r>
              <a:rPr lang="ru-RU" sz="4000" b="1" dirty="0" smtClean="0"/>
              <a:t>Учитывать характер того, </a:t>
            </a:r>
          </a:p>
          <a:p>
            <a:r>
              <a:rPr lang="ru-RU" sz="4000" b="1" dirty="0" smtClean="0"/>
              <a:t>    кому   дарят.</a:t>
            </a:r>
          </a:p>
          <a:p>
            <a:pPr>
              <a:buFont typeface="Wingdings" pitchFamily="2" charset="2"/>
              <a:buChar char="Ø"/>
            </a:pPr>
            <a:r>
              <a:rPr lang="ru-RU" sz="4000" b="1" dirty="0"/>
              <a:t> </a:t>
            </a:r>
            <a:r>
              <a:rPr lang="ru-RU" sz="4000" b="1" dirty="0" smtClean="0"/>
              <a:t>Учитывать увлечения и</a:t>
            </a:r>
          </a:p>
          <a:p>
            <a:r>
              <a:rPr lang="ru-RU" sz="4000" b="1" dirty="0"/>
              <a:t> </a:t>
            </a:r>
            <a:r>
              <a:rPr lang="ru-RU" sz="4000" b="1" dirty="0" smtClean="0"/>
              <a:t>   вкусы  человека, которому</a:t>
            </a:r>
          </a:p>
          <a:p>
            <a:r>
              <a:rPr lang="ru-RU" sz="4000" b="1" dirty="0"/>
              <a:t> </a:t>
            </a:r>
            <a:r>
              <a:rPr lang="ru-RU" sz="4000" b="1" dirty="0" smtClean="0"/>
              <a:t>   предназначается подарок. </a:t>
            </a:r>
            <a:endParaRPr lang="ru-RU" sz="4000" b="1" dirty="0"/>
          </a:p>
        </p:txBody>
      </p:sp>
      <p:pic>
        <p:nvPicPr>
          <p:cNvPr id="12290" name="Picture 2" descr="C:\Documents and Settings\Администратор\Мои документы\анимация бабочка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786322"/>
            <a:ext cx="1524000" cy="1438275"/>
          </a:xfrm>
          <a:prstGeom prst="rect">
            <a:avLst/>
          </a:prstGeom>
          <a:noFill/>
        </p:spPr>
      </p:pic>
      <p:pic>
        <p:nvPicPr>
          <p:cNvPr id="12291" name="Picture 3" descr="C:\Documents and Settings\Администратор\Мои документы\анимация бабочка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285728"/>
            <a:ext cx="1524000" cy="1438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357422" y="1357298"/>
            <a:ext cx="4709944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внимание!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266" name="Picture 2" descr="C:\Documents and Settings\Администратор\Мои документы\анимация бабочка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3214686"/>
            <a:ext cx="3786214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714612" y="357166"/>
            <a:ext cx="321471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AnastasiaScript" pitchFamily="2" charset="0"/>
              </a:rPr>
              <a:t>Вы узнаете:</a:t>
            </a:r>
            <a:endParaRPr lang="ru-RU" sz="4800" b="1" dirty="0">
              <a:solidFill>
                <a:srgbClr val="FF0000"/>
              </a:solidFill>
              <a:latin typeface="AnastasiaScript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1571612"/>
            <a:ext cx="815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600" dirty="0">
                <a:solidFill>
                  <a:srgbClr val="FF0000"/>
                </a:solidFill>
              </a:rPr>
              <a:t> 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Когда и как появились праздники.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571744"/>
            <a:ext cx="792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600" b="1" dirty="0" smtClean="0">
                <a:solidFill>
                  <a:srgbClr val="FF0000"/>
                </a:solidFill>
              </a:rPr>
              <a:t> Какое значение имеют праздники.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3786190"/>
            <a:ext cx="8786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600" b="1" dirty="0" smtClean="0">
                <a:solidFill>
                  <a:srgbClr val="FF0000"/>
                </a:solidFill>
              </a:rPr>
              <a:t>  Что такое подарок и как его выбирать.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14890"/>
            <a:ext cx="2571736" cy="2143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4602624"/>
            <a:ext cx="2786050" cy="225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00034" y="1000108"/>
            <a:ext cx="8215370" cy="563231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indent="-514350" algn="just">
              <a:buAutoNum type="arabicPeriod"/>
            </a:pPr>
            <a:r>
              <a:rPr lang="ru-RU" sz="3600" b="1" dirty="0" smtClean="0"/>
              <a:t>День торжества, установленный в честь или в память </a:t>
            </a:r>
            <a:r>
              <a:rPr lang="ru-RU" sz="3600" b="1" dirty="0" err="1" smtClean="0"/>
              <a:t>кого-чего-нибудь</a:t>
            </a:r>
            <a:r>
              <a:rPr lang="ru-RU" sz="3600" b="1" dirty="0" smtClean="0"/>
              <a:t>. </a:t>
            </a:r>
          </a:p>
          <a:p>
            <a:pPr marL="514350" indent="-514350" algn="just"/>
            <a:r>
              <a:rPr lang="ru-RU" sz="3600" b="1" dirty="0" smtClean="0"/>
              <a:t>2. День или ряд дней, отмечаемых церковью в память религиозного события или святого. </a:t>
            </a:r>
          </a:p>
          <a:p>
            <a:pPr marL="514350" indent="-514350" algn="just"/>
            <a:r>
              <a:rPr lang="ru-RU" sz="3600" b="1" dirty="0" smtClean="0"/>
              <a:t>3. Выходной, нерабочий день. </a:t>
            </a:r>
          </a:p>
          <a:p>
            <a:pPr marL="514350" indent="-514350" algn="just"/>
            <a:r>
              <a:rPr lang="ru-RU" sz="3600" b="1" dirty="0" smtClean="0"/>
              <a:t>4. День радости и торжества по поводу чего-нибудь. (Семейный праздник)</a:t>
            </a:r>
          </a:p>
          <a:p>
            <a:pPr marL="514350" indent="-514350" algn="just"/>
            <a:r>
              <a:rPr lang="ru-RU" sz="3600" b="1" dirty="0" smtClean="0"/>
              <a:t>5. День </a:t>
            </a:r>
            <a:r>
              <a:rPr lang="ru-RU" sz="3600" b="1" dirty="0" err="1" smtClean="0"/>
              <a:t>игр,развлечений</a:t>
            </a:r>
            <a:r>
              <a:rPr lang="ru-RU" sz="3600" b="1" dirty="0" smtClean="0"/>
              <a:t>. (Спортивный праздник)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643042" y="214290"/>
            <a:ext cx="5929354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«Праздник» </a:t>
            </a:r>
            <a:r>
              <a:rPr lang="ru-RU" sz="2800" b="1" dirty="0" smtClean="0">
                <a:solidFill>
                  <a:srgbClr val="FF0000"/>
                </a:solidFill>
              </a:rPr>
              <a:t>в словаре Ожегова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71472" y="1500174"/>
            <a:ext cx="778674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</a:rPr>
              <a:t>П</a:t>
            </a:r>
            <a:r>
              <a:rPr lang="ru-RU" sz="6000" b="1" dirty="0" smtClean="0">
                <a:solidFill>
                  <a:srgbClr val="FF0000"/>
                </a:solidFill>
              </a:rPr>
              <a:t>раздник </a:t>
            </a:r>
            <a:r>
              <a:rPr lang="ru-RU" sz="6000" b="1" dirty="0" smtClean="0"/>
              <a:t>– это веселье, торжество, которое устраивается по какому-либо поводу</a:t>
            </a:r>
            <a:endParaRPr lang="ru-RU" sz="6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571604" y="357166"/>
            <a:ext cx="6072230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Праздник</a:t>
            </a:r>
            <a:r>
              <a:rPr lang="ru-RU" sz="3200" b="1" dirty="0" smtClean="0">
                <a:solidFill>
                  <a:srgbClr val="FF0000"/>
                </a:solidFill>
              </a:rPr>
              <a:t>    в современном</a:t>
            </a:r>
          </a:p>
          <a:p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                 понимании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85786" y="857232"/>
            <a:ext cx="74295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6000" b="1" dirty="0" err="1" smtClean="0">
                <a:solidFill>
                  <a:srgbClr val="FF0000"/>
                </a:solidFill>
              </a:rPr>
              <a:t>Праздники-</a:t>
            </a:r>
            <a:r>
              <a:rPr lang="ru-RU" sz="6000" b="1" dirty="0" err="1" smtClean="0"/>
              <a:t>это</a:t>
            </a:r>
            <a:r>
              <a:rPr lang="ru-RU" sz="6000" b="1" dirty="0" smtClean="0"/>
              <a:t> историческая память человечества. 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285984" y="285728"/>
            <a:ext cx="4429156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       Виды праздников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428736"/>
            <a:ext cx="71628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9" y="1428736"/>
            <a:ext cx="714380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1428736"/>
            <a:ext cx="7215238" cy="474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285984" y="285728"/>
            <a:ext cx="4429156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      Государственные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1538" y="1428736"/>
            <a:ext cx="721523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0100" y="1428736"/>
            <a:ext cx="728667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643174" y="214290"/>
            <a:ext cx="3429024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Общественные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857232"/>
            <a:ext cx="8072494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857232"/>
            <a:ext cx="8143932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286116" y="214290"/>
            <a:ext cx="2000264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+mj-lt"/>
              </a:rPr>
              <a:t>Семейные</a:t>
            </a:r>
            <a:endParaRPr lang="ru-RU" sz="28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928670"/>
            <a:ext cx="8001056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928670"/>
            <a:ext cx="807249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571736" y="357166"/>
            <a:ext cx="342902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   Ритуал праздника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14422"/>
            <a:ext cx="4286281" cy="392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2428868"/>
            <a:ext cx="3867156" cy="404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357290" y="1357298"/>
            <a:ext cx="635798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Загадка</a:t>
            </a:r>
          </a:p>
          <a:p>
            <a:r>
              <a:rPr lang="ru-RU" sz="4400" b="1" dirty="0" smtClean="0"/>
              <a:t>Очень уж красив и ярок</a:t>
            </a:r>
          </a:p>
          <a:p>
            <a:r>
              <a:rPr lang="ru-RU" sz="4400" b="1" dirty="0" smtClean="0"/>
              <a:t>Всем нам нравится ….</a:t>
            </a:r>
          </a:p>
          <a:p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162</Words>
  <Application>Microsoft Office PowerPoint</Application>
  <PresentationFormat>Экран (4:3)</PresentationFormat>
  <Paragraphs>32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BEST XP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</dc:creator>
  <cp:lastModifiedBy>Елена</cp:lastModifiedBy>
  <cp:revision>26</cp:revision>
  <dcterms:created xsi:type="dcterms:W3CDTF">2015-04-06T14:00:05Z</dcterms:created>
  <dcterms:modified xsi:type="dcterms:W3CDTF">2020-04-18T06:11:26Z</dcterms:modified>
</cp:coreProperties>
</file>