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6512-52B3-424A-AF02-95F6E6DA94B2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5F4A-5914-4362-8268-D2E606ED9C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6512-52B3-424A-AF02-95F6E6DA94B2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5F4A-5914-4362-8268-D2E606ED9C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6512-52B3-424A-AF02-95F6E6DA94B2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5F4A-5914-4362-8268-D2E606ED9C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6512-52B3-424A-AF02-95F6E6DA94B2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5F4A-5914-4362-8268-D2E606ED9C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6512-52B3-424A-AF02-95F6E6DA94B2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5F4A-5914-4362-8268-D2E606ED9C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6512-52B3-424A-AF02-95F6E6DA94B2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5F4A-5914-4362-8268-D2E606ED9C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6512-52B3-424A-AF02-95F6E6DA94B2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5F4A-5914-4362-8268-D2E606ED9C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6512-52B3-424A-AF02-95F6E6DA94B2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5F4A-5914-4362-8268-D2E606ED9C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6512-52B3-424A-AF02-95F6E6DA94B2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5F4A-5914-4362-8268-D2E606ED9C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6512-52B3-424A-AF02-95F6E6DA94B2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5F4A-5914-4362-8268-D2E606ED9C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6512-52B3-424A-AF02-95F6E6DA94B2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35F4A-5914-4362-8268-D2E606ED9C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76512-52B3-424A-AF02-95F6E6DA94B2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35F4A-5914-4362-8268-D2E606ED9C3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Урок технологии в 7 классе Тема: Выши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Петельные стеж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032" y="0"/>
            <a:ext cx="8855968" cy="66419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Тамбурный шов вышивают узоры по свободном контуру или застилать рядами плоскость узо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Крестообразные стеж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767828" cy="6575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Косые стеж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8964488" cy="67233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Домашнее зад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7233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Вышивка - один из видов ДПИ в России. Она применяется для украшения одежды, предметов быта, для создания декоративных панно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Материалы и оборудование для вышив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7233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Подготовка к вышивк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Способы закрепления ни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Ручные стежки в вышивк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Прямые стеж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Петлеобразные стежки выполняют шов «назад иголку» - бэкстич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Шов «шнурок» и стебельчат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Экран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Диляра</dc:creator>
  <cp:lastModifiedBy>Диляра</cp:lastModifiedBy>
  <cp:revision>1</cp:revision>
  <dcterms:created xsi:type="dcterms:W3CDTF">2020-04-14T06:07:08Z</dcterms:created>
  <dcterms:modified xsi:type="dcterms:W3CDTF">2020-04-14T06:14:37Z</dcterms:modified>
</cp:coreProperties>
</file>