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309" r:id="rId3"/>
    <p:sldId id="294" r:id="rId4"/>
    <p:sldId id="293" r:id="rId5"/>
    <p:sldId id="300" r:id="rId6"/>
    <p:sldId id="301" r:id="rId7"/>
    <p:sldId id="310" r:id="rId8"/>
    <p:sldId id="311" r:id="rId9"/>
    <p:sldId id="305" r:id="rId10"/>
    <p:sldId id="312" r:id="rId11"/>
    <p:sldId id="306" r:id="rId12"/>
    <p:sldId id="307" r:id="rId13"/>
    <p:sldId id="30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FFFF"/>
    <a:srgbClr val="00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29" autoAdjust="0"/>
    <p:restoredTop sz="94696"/>
  </p:normalViewPr>
  <p:slideViewPr>
    <p:cSldViewPr>
      <p:cViewPr varScale="1">
        <p:scale>
          <a:sx n="105" d="100"/>
          <a:sy n="105" d="100"/>
        </p:scale>
        <p:origin x="20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4A06CB-C3FA-454A-876C-58D27B2E3385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/>
      <dgm:spPr/>
    </dgm:pt>
    <dgm:pt modelId="{94B2B9FF-271E-1C47-9454-326943A05B82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>
              <a:ln>
                <a:noFill/>
              </a:ln>
              <a:solidFill>
                <a:srgbClr val="66FFFF"/>
              </a:solidFill>
              <a:effectLst/>
              <a:latin typeface="Arial" panose="020B0604020202020204" pitchFamily="34" charset="0"/>
            </a:rPr>
            <a:t>Цель:</a:t>
          </a: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 </a:t>
          </a:r>
        </a:p>
      </dgm:t>
    </dgm:pt>
    <dgm:pt modelId="{2821C4C6-91E6-474A-920A-D101E3A507C5}" type="parTrans" cxnId="{FD5EB196-6B43-074D-AEFB-38709F6C8871}">
      <dgm:prSet/>
      <dgm:spPr/>
    </dgm:pt>
    <dgm:pt modelId="{90BF0184-FB09-AC49-AC6B-ECD65C2DE851}" type="sibTrans" cxnId="{FD5EB196-6B43-074D-AEFB-38709F6C8871}">
      <dgm:prSet/>
      <dgm:spPr/>
    </dgm:pt>
    <dgm:pt modelId="{D432AE55-6C4F-074A-9A1A-D6F6D72F7E0F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6.</a:t>
          </a:r>
        </a:p>
      </dgm:t>
    </dgm:pt>
    <dgm:pt modelId="{0DA1D992-6683-B644-8B01-DFEB09E25319}" type="parTrans" cxnId="{6B7DBC19-74D5-5C49-B90A-FB898CA8C8BF}">
      <dgm:prSet/>
      <dgm:spPr/>
    </dgm:pt>
    <dgm:pt modelId="{C41D6708-33A8-E545-939D-B6C1BB085E6A}" type="sibTrans" cxnId="{6B7DBC19-74D5-5C49-B90A-FB898CA8C8BF}">
      <dgm:prSet/>
      <dgm:spPr/>
    </dgm:pt>
    <dgm:pt modelId="{A1828946-B138-DD43-A53A-359B8C214D54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5</a:t>
          </a:r>
        </a:p>
      </dgm:t>
    </dgm:pt>
    <dgm:pt modelId="{F5B199C1-3D77-4646-A99D-A596F58F8BF7}" type="parTrans" cxnId="{436B6C52-C58E-914E-8EBF-57BC9104C4C8}">
      <dgm:prSet/>
      <dgm:spPr/>
    </dgm:pt>
    <dgm:pt modelId="{942672E7-52DF-CD49-9239-94B7C23ABB06}" type="sibTrans" cxnId="{436B6C52-C58E-914E-8EBF-57BC9104C4C8}">
      <dgm:prSet/>
      <dgm:spPr/>
    </dgm:pt>
    <dgm:pt modelId="{D723EC00-AC77-E540-96B6-355299FBEB43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4.</a:t>
          </a:r>
        </a:p>
      </dgm:t>
    </dgm:pt>
    <dgm:pt modelId="{1CEC7BE1-4B80-7046-B71F-1BF8F3984CAF}" type="parTrans" cxnId="{A5E6E4B2-119A-B24D-85E1-87A1FB373B99}">
      <dgm:prSet/>
      <dgm:spPr/>
    </dgm:pt>
    <dgm:pt modelId="{DB3D7794-82E0-A941-9C53-4DB0A547CFC9}" type="sibTrans" cxnId="{A5E6E4B2-119A-B24D-85E1-87A1FB373B99}">
      <dgm:prSet/>
      <dgm:spPr/>
    </dgm:pt>
    <dgm:pt modelId="{9CE7CCB3-BC57-8145-913B-D6753440C8D9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3</a:t>
          </a:r>
        </a:p>
      </dgm:t>
    </dgm:pt>
    <dgm:pt modelId="{ED0ED0A9-8278-4E43-B241-AA2BC876FC13}" type="parTrans" cxnId="{8ED9FE32-0CCD-0E49-A97E-30780FB7951C}">
      <dgm:prSet/>
      <dgm:spPr/>
    </dgm:pt>
    <dgm:pt modelId="{9FDC39FD-94A3-D843-BE1F-3C3FD0D689C1}" type="sibTrans" cxnId="{8ED9FE32-0CCD-0E49-A97E-30780FB7951C}">
      <dgm:prSet/>
      <dgm:spPr/>
    </dgm:pt>
    <dgm:pt modelId="{FCD408ED-C5C0-4B48-80C0-F9D9657D1B82}">
      <dgm:prSet/>
      <dgm:spPr/>
    </dgm:pt>
    <dgm:pt modelId="{4A552E1E-C183-2D4F-8066-60919A0C221C}" type="parTrans" cxnId="{7BF0A72F-2E97-054D-82EB-183BEAD95A54}">
      <dgm:prSet/>
      <dgm:spPr/>
    </dgm:pt>
    <dgm:pt modelId="{6AD244AB-DB96-3B4E-BF61-B7E13FAA7397}" type="sibTrans" cxnId="{7BF0A72F-2E97-054D-82EB-183BEAD95A54}">
      <dgm:prSet/>
      <dgm:spPr/>
    </dgm:pt>
    <dgm:pt modelId="{6705453C-E31C-FA4F-9423-F77857B45D65}">
      <dgm:prSet/>
      <dgm:spPr/>
    </dgm:pt>
    <dgm:pt modelId="{79B474E4-BB9D-C544-9640-B46C1899A3E6}" type="parTrans" cxnId="{704DB749-E401-ED43-86C9-1F374178961A}">
      <dgm:prSet/>
      <dgm:spPr/>
    </dgm:pt>
    <dgm:pt modelId="{5254D992-5D5B-F04D-BAEE-8314F2D57569}" type="sibTrans" cxnId="{704DB749-E401-ED43-86C9-1F374178961A}">
      <dgm:prSet/>
      <dgm:spPr/>
    </dgm:pt>
    <dgm:pt modelId="{013D4E9D-70AF-C249-97E0-6CA38EDF25E6}" type="pres">
      <dgm:prSet presAssocID="{494A06CB-C3FA-454A-876C-58D27B2E3385}" presName="composite" presStyleCnt="0">
        <dgm:presLayoutVars>
          <dgm:chMax val="5"/>
          <dgm:dir/>
          <dgm:resizeHandles val="exact"/>
        </dgm:presLayoutVars>
      </dgm:prSet>
      <dgm:spPr/>
    </dgm:pt>
    <dgm:pt modelId="{02BAE05A-3CCE-D547-BEBB-A3B1B109D6F6}" type="pres">
      <dgm:prSet presAssocID="{94B2B9FF-271E-1C47-9454-326943A05B82}" presName="circle1" presStyleLbl="lnNode1" presStyleIdx="0" presStyleCnt="5"/>
      <dgm:spPr/>
    </dgm:pt>
    <dgm:pt modelId="{28758052-DFDF-414A-8184-6E0CC7225FB5}" type="pres">
      <dgm:prSet presAssocID="{94B2B9FF-271E-1C47-9454-326943A05B82}" presName="text1" presStyleLbl="revTx" presStyleIdx="0" presStyleCnt="5">
        <dgm:presLayoutVars>
          <dgm:bulletEnabled val="1"/>
        </dgm:presLayoutVars>
      </dgm:prSet>
      <dgm:spPr/>
    </dgm:pt>
    <dgm:pt modelId="{B01EFA9F-37C4-204E-9C13-E847DDC2B4B2}" type="pres">
      <dgm:prSet presAssocID="{94B2B9FF-271E-1C47-9454-326943A05B82}" presName="line1" presStyleLbl="callout" presStyleIdx="0" presStyleCnt="10"/>
      <dgm:spPr/>
    </dgm:pt>
    <dgm:pt modelId="{E477A1F9-61AF-E940-ADD6-EE8A66AADE35}" type="pres">
      <dgm:prSet presAssocID="{94B2B9FF-271E-1C47-9454-326943A05B82}" presName="d1" presStyleLbl="callout" presStyleIdx="1" presStyleCnt="10"/>
      <dgm:spPr/>
    </dgm:pt>
    <dgm:pt modelId="{A12A6BA6-0F0A-A042-9A49-BD5EB1A92A31}" type="pres">
      <dgm:prSet presAssocID="{D432AE55-6C4F-074A-9A1A-D6F6D72F7E0F}" presName="circle2" presStyleLbl="lnNode1" presStyleIdx="1" presStyleCnt="5"/>
      <dgm:spPr/>
    </dgm:pt>
    <dgm:pt modelId="{1F26B619-C098-F544-BDAD-E2752864E301}" type="pres">
      <dgm:prSet presAssocID="{D432AE55-6C4F-074A-9A1A-D6F6D72F7E0F}" presName="text2" presStyleLbl="revTx" presStyleIdx="1" presStyleCnt="5">
        <dgm:presLayoutVars>
          <dgm:bulletEnabled val="1"/>
        </dgm:presLayoutVars>
      </dgm:prSet>
      <dgm:spPr/>
    </dgm:pt>
    <dgm:pt modelId="{850F37EB-847D-EF44-AAA8-9F75AE65536D}" type="pres">
      <dgm:prSet presAssocID="{D432AE55-6C4F-074A-9A1A-D6F6D72F7E0F}" presName="line2" presStyleLbl="callout" presStyleIdx="2" presStyleCnt="10"/>
      <dgm:spPr/>
    </dgm:pt>
    <dgm:pt modelId="{900051DA-A795-494A-A4CB-910DED68701B}" type="pres">
      <dgm:prSet presAssocID="{D432AE55-6C4F-074A-9A1A-D6F6D72F7E0F}" presName="d2" presStyleLbl="callout" presStyleIdx="3" presStyleCnt="10"/>
      <dgm:spPr/>
    </dgm:pt>
    <dgm:pt modelId="{1518FC7F-4EDB-5040-AB6F-DCCC9D039F30}" type="pres">
      <dgm:prSet presAssocID="{A1828946-B138-DD43-A53A-359B8C214D54}" presName="circle3" presStyleLbl="lnNode1" presStyleIdx="2" presStyleCnt="5"/>
      <dgm:spPr/>
    </dgm:pt>
    <dgm:pt modelId="{0C6F8F49-A4E8-AF4F-BBEB-15B6774EC841}" type="pres">
      <dgm:prSet presAssocID="{A1828946-B138-DD43-A53A-359B8C214D54}" presName="text3" presStyleLbl="revTx" presStyleIdx="2" presStyleCnt="5">
        <dgm:presLayoutVars>
          <dgm:bulletEnabled val="1"/>
        </dgm:presLayoutVars>
      </dgm:prSet>
      <dgm:spPr/>
    </dgm:pt>
    <dgm:pt modelId="{7F92A168-D5F4-A64A-9E1F-A10E1F4C515A}" type="pres">
      <dgm:prSet presAssocID="{A1828946-B138-DD43-A53A-359B8C214D54}" presName="line3" presStyleLbl="callout" presStyleIdx="4" presStyleCnt="10"/>
      <dgm:spPr/>
    </dgm:pt>
    <dgm:pt modelId="{578F38D4-B464-D648-BC21-0686EA104379}" type="pres">
      <dgm:prSet presAssocID="{A1828946-B138-DD43-A53A-359B8C214D54}" presName="d3" presStyleLbl="callout" presStyleIdx="5" presStyleCnt="10"/>
      <dgm:spPr/>
    </dgm:pt>
    <dgm:pt modelId="{87B69542-898E-6E4A-A147-383EF559D4BE}" type="pres">
      <dgm:prSet presAssocID="{D723EC00-AC77-E540-96B6-355299FBEB43}" presName="circle4" presStyleLbl="lnNode1" presStyleIdx="3" presStyleCnt="5"/>
      <dgm:spPr/>
    </dgm:pt>
    <dgm:pt modelId="{DDC0DBEB-563F-DB4C-9048-3D097E673C05}" type="pres">
      <dgm:prSet presAssocID="{D723EC00-AC77-E540-96B6-355299FBEB43}" presName="text4" presStyleLbl="revTx" presStyleIdx="3" presStyleCnt="5">
        <dgm:presLayoutVars>
          <dgm:bulletEnabled val="1"/>
        </dgm:presLayoutVars>
      </dgm:prSet>
      <dgm:spPr/>
    </dgm:pt>
    <dgm:pt modelId="{2489F7D0-3359-4E47-B1DF-28B6EDC67471}" type="pres">
      <dgm:prSet presAssocID="{D723EC00-AC77-E540-96B6-355299FBEB43}" presName="line4" presStyleLbl="callout" presStyleIdx="6" presStyleCnt="10"/>
      <dgm:spPr/>
    </dgm:pt>
    <dgm:pt modelId="{DE0444D4-E51B-C943-ADFD-39A03581F155}" type="pres">
      <dgm:prSet presAssocID="{D723EC00-AC77-E540-96B6-355299FBEB43}" presName="d4" presStyleLbl="callout" presStyleIdx="7" presStyleCnt="10"/>
      <dgm:spPr/>
    </dgm:pt>
    <dgm:pt modelId="{FCD8A36F-6AB7-7040-A7B5-B147E29A9524}" type="pres">
      <dgm:prSet presAssocID="{9CE7CCB3-BC57-8145-913B-D6753440C8D9}" presName="circle5" presStyleLbl="lnNode1" presStyleIdx="4" presStyleCnt="5"/>
      <dgm:spPr/>
    </dgm:pt>
    <dgm:pt modelId="{D47F2A11-597C-9E4E-A1AB-C8E5ED2012C9}" type="pres">
      <dgm:prSet presAssocID="{9CE7CCB3-BC57-8145-913B-D6753440C8D9}" presName="text5" presStyleLbl="revTx" presStyleIdx="4" presStyleCnt="5">
        <dgm:presLayoutVars>
          <dgm:bulletEnabled val="1"/>
        </dgm:presLayoutVars>
      </dgm:prSet>
      <dgm:spPr/>
    </dgm:pt>
    <dgm:pt modelId="{9A2A0F15-4108-AF4B-8E8B-BC7F53309388}" type="pres">
      <dgm:prSet presAssocID="{9CE7CCB3-BC57-8145-913B-D6753440C8D9}" presName="line5" presStyleLbl="callout" presStyleIdx="8" presStyleCnt="10"/>
      <dgm:spPr/>
    </dgm:pt>
    <dgm:pt modelId="{FF52A4CE-B626-E645-A52E-6A31B5992EAA}" type="pres">
      <dgm:prSet presAssocID="{9CE7CCB3-BC57-8145-913B-D6753440C8D9}" presName="d5" presStyleLbl="callout" presStyleIdx="9" presStyleCnt="10"/>
      <dgm:spPr/>
    </dgm:pt>
  </dgm:ptLst>
  <dgm:cxnLst>
    <dgm:cxn modelId="{6B7DBC19-74D5-5C49-B90A-FB898CA8C8BF}" srcId="{494A06CB-C3FA-454A-876C-58D27B2E3385}" destId="{D432AE55-6C4F-074A-9A1A-D6F6D72F7E0F}" srcOrd="1" destOrd="0" parTransId="{0DA1D992-6683-B644-8B01-DFEB09E25319}" sibTransId="{C41D6708-33A8-E545-939D-B6C1BB085E6A}"/>
    <dgm:cxn modelId="{F588901F-EFF8-0441-A5B1-B05788DF0A40}" type="presOf" srcId="{D432AE55-6C4F-074A-9A1A-D6F6D72F7E0F}" destId="{1F26B619-C098-F544-BDAD-E2752864E301}" srcOrd="0" destOrd="0" presId="urn:microsoft.com/office/officeart/2005/8/layout/target1"/>
    <dgm:cxn modelId="{50D22626-7176-8048-9DA1-ECD293472A67}" type="presOf" srcId="{D723EC00-AC77-E540-96B6-355299FBEB43}" destId="{DDC0DBEB-563F-DB4C-9048-3D097E673C05}" srcOrd="0" destOrd="0" presId="urn:microsoft.com/office/officeart/2005/8/layout/target1"/>
    <dgm:cxn modelId="{B171F72A-25A0-1D43-8386-E138A583B366}" type="presOf" srcId="{94B2B9FF-271E-1C47-9454-326943A05B82}" destId="{28758052-DFDF-414A-8184-6E0CC7225FB5}" srcOrd="0" destOrd="0" presId="urn:microsoft.com/office/officeart/2005/8/layout/target1"/>
    <dgm:cxn modelId="{7BF0A72F-2E97-054D-82EB-183BEAD95A54}" srcId="{494A06CB-C3FA-454A-876C-58D27B2E3385}" destId="{FCD408ED-C5C0-4B48-80C0-F9D9657D1B82}" srcOrd="5" destOrd="0" parTransId="{4A552E1E-C183-2D4F-8066-60919A0C221C}" sibTransId="{6AD244AB-DB96-3B4E-BF61-B7E13FAA7397}"/>
    <dgm:cxn modelId="{8ED9FE32-0CCD-0E49-A97E-30780FB7951C}" srcId="{494A06CB-C3FA-454A-876C-58D27B2E3385}" destId="{9CE7CCB3-BC57-8145-913B-D6753440C8D9}" srcOrd="4" destOrd="0" parTransId="{ED0ED0A9-8278-4E43-B241-AA2BC876FC13}" sibTransId="{9FDC39FD-94A3-D843-BE1F-3C3FD0D689C1}"/>
    <dgm:cxn modelId="{704DB749-E401-ED43-86C9-1F374178961A}" srcId="{494A06CB-C3FA-454A-876C-58D27B2E3385}" destId="{6705453C-E31C-FA4F-9423-F77857B45D65}" srcOrd="6" destOrd="0" parTransId="{79B474E4-BB9D-C544-9640-B46C1899A3E6}" sibTransId="{5254D992-5D5B-F04D-BAEE-8314F2D57569}"/>
    <dgm:cxn modelId="{436B6C52-C58E-914E-8EBF-57BC9104C4C8}" srcId="{494A06CB-C3FA-454A-876C-58D27B2E3385}" destId="{A1828946-B138-DD43-A53A-359B8C214D54}" srcOrd="2" destOrd="0" parTransId="{F5B199C1-3D77-4646-A99D-A596F58F8BF7}" sibTransId="{942672E7-52DF-CD49-9239-94B7C23ABB06}"/>
    <dgm:cxn modelId="{0B8CCD86-837D-644B-96A3-638750964728}" type="presOf" srcId="{A1828946-B138-DD43-A53A-359B8C214D54}" destId="{0C6F8F49-A4E8-AF4F-BBEB-15B6774EC841}" srcOrd="0" destOrd="0" presId="urn:microsoft.com/office/officeart/2005/8/layout/target1"/>
    <dgm:cxn modelId="{45BB6B87-8F63-C942-A1B7-B9A167F198A7}" type="presOf" srcId="{494A06CB-C3FA-454A-876C-58D27B2E3385}" destId="{013D4E9D-70AF-C249-97E0-6CA38EDF25E6}" srcOrd="0" destOrd="0" presId="urn:microsoft.com/office/officeart/2005/8/layout/target1"/>
    <dgm:cxn modelId="{FD5EB196-6B43-074D-AEFB-38709F6C8871}" srcId="{494A06CB-C3FA-454A-876C-58D27B2E3385}" destId="{94B2B9FF-271E-1C47-9454-326943A05B82}" srcOrd="0" destOrd="0" parTransId="{2821C4C6-91E6-474A-920A-D101E3A507C5}" sibTransId="{90BF0184-FB09-AC49-AC6B-ECD65C2DE851}"/>
    <dgm:cxn modelId="{CDB963B0-BD8C-F144-BC32-71A428460944}" type="presOf" srcId="{9CE7CCB3-BC57-8145-913B-D6753440C8D9}" destId="{D47F2A11-597C-9E4E-A1AB-C8E5ED2012C9}" srcOrd="0" destOrd="0" presId="urn:microsoft.com/office/officeart/2005/8/layout/target1"/>
    <dgm:cxn modelId="{A5E6E4B2-119A-B24D-85E1-87A1FB373B99}" srcId="{494A06CB-C3FA-454A-876C-58D27B2E3385}" destId="{D723EC00-AC77-E540-96B6-355299FBEB43}" srcOrd="3" destOrd="0" parTransId="{1CEC7BE1-4B80-7046-B71F-1BF8F3984CAF}" sibTransId="{DB3D7794-82E0-A941-9C53-4DB0A547CFC9}"/>
    <dgm:cxn modelId="{DB228171-D7D6-E84A-91B9-29DD341AAE6C}" type="presParOf" srcId="{013D4E9D-70AF-C249-97E0-6CA38EDF25E6}" destId="{02BAE05A-3CCE-D547-BEBB-A3B1B109D6F6}" srcOrd="0" destOrd="0" presId="urn:microsoft.com/office/officeart/2005/8/layout/target1"/>
    <dgm:cxn modelId="{78F0D91A-8A98-6545-9D05-E8AB8F52491B}" type="presParOf" srcId="{013D4E9D-70AF-C249-97E0-6CA38EDF25E6}" destId="{28758052-DFDF-414A-8184-6E0CC7225FB5}" srcOrd="1" destOrd="0" presId="urn:microsoft.com/office/officeart/2005/8/layout/target1"/>
    <dgm:cxn modelId="{990DE53D-69DF-894A-8EAD-334B9B624C25}" type="presParOf" srcId="{013D4E9D-70AF-C249-97E0-6CA38EDF25E6}" destId="{B01EFA9F-37C4-204E-9C13-E847DDC2B4B2}" srcOrd="2" destOrd="0" presId="urn:microsoft.com/office/officeart/2005/8/layout/target1"/>
    <dgm:cxn modelId="{7E2BB6D8-3762-C743-A84F-C7924D73B119}" type="presParOf" srcId="{013D4E9D-70AF-C249-97E0-6CA38EDF25E6}" destId="{E477A1F9-61AF-E940-ADD6-EE8A66AADE35}" srcOrd="3" destOrd="0" presId="urn:microsoft.com/office/officeart/2005/8/layout/target1"/>
    <dgm:cxn modelId="{2AC99916-CBF1-A842-AF20-8459F6BAC031}" type="presParOf" srcId="{013D4E9D-70AF-C249-97E0-6CA38EDF25E6}" destId="{A12A6BA6-0F0A-A042-9A49-BD5EB1A92A31}" srcOrd="4" destOrd="0" presId="urn:microsoft.com/office/officeart/2005/8/layout/target1"/>
    <dgm:cxn modelId="{35CC8772-6D7E-874E-9FC8-FC734C5EB1DF}" type="presParOf" srcId="{013D4E9D-70AF-C249-97E0-6CA38EDF25E6}" destId="{1F26B619-C098-F544-BDAD-E2752864E301}" srcOrd="5" destOrd="0" presId="urn:microsoft.com/office/officeart/2005/8/layout/target1"/>
    <dgm:cxn modelId="{983654EF-97FD-E34F-ABDF-FAD12C7A5A89}" type="presParOf" srcId="{013D4E9D-70AF-C249-97E0-6CA38EDF25E6}" destId="{850F37EB-847D-EF44-AAA8-9F75AE65536D}" srcOrd="6" destOrd="0" presId="urn:microsoft.com/office/officeart/2005/8/layout/target1"/>
    <dgm:cxn modelId="{CB12F90D-1C59-C64A-8E85-7E190475383B}" type="presParOf" srcId="{013D4E9D-70AF-C249-97E0-6CA38EDF25E6}" destId="{900051DA-A795-494A-A4CB-910DED68701B}" srcOrd="7" destOrd="0" presId="urn:microsoft.com/office/officeart/2005/8/layout/target1"/>
    <dgm:cxn modelId="{2512134F-0702-5440-A56E-89FEDCEE764D}" type="presParOf" srcId="{013D4E9D-70AF-C249-97E0-6CA38EDF25E6}" destId="{1518FC7F-4EDB-5040-AB6F-DCCC9D039F30}" srcOrd="8" destOrd="0" presId="urn:microsoft.com/office/officeart/2005/8/layout/target1"/>
    <dgm:cxn modelId="{AB6713CE-76A0-6940-93F9-17B340A2936C}" type="presParOf" srcId="{013D4E9D-70AF-C249-97E0-6CA38EDF25E6}" destId="{0C6F8F49-A4E8-AF4F-BBEB-15B6774EC841}" srcOrd="9" destOrd="0" presId="urn:microsoft.com/office/officeart/2005/8/layout/target1"/>
    <dgm:cxn modelId="{ACE9B0E1-5697-3D4E-BD42-493ECCA3B53B}" type="presParOf" srcId="{013D4E9D-70AF-C249-97E0-6CA38EDF25E6}" destId="{7F92A168-D5F4-A64A-9E1F-A10E1F4C515A}" srcOrd="10" destOrd="0" presId="urn:microsoft.com/office/officeart/2005/8/layout/target1"/>
    <dgm:cxn modelId="{FA7B21BA-E61F-FF4D-945D-95B5899B17EE}" type="presParOf" srcId="{013D4E9D-70AF-C249-97E0-6CA38EDF25E6}" destId="{578F38D4-B464-D648-BC21-0686EA104379}" srcOrd="11" destOrd="0" presId="urn:microsoft.com/office/officeart/2005/8/layout/target1"/>
    <dgm:cxn modelId="{D446E571-C231-E942-824F-37586FFE347C}" type="presParOf" srcId="{013D4E9D-70AF-C249-97E0-6CA38EDF25E6}" destId="{87B69542-898E-6E4A-A147-383EF559D4BE}" srcOrd="12" destOrd="0" presId="urn:microsoft.com/office/officeart/2005/8/layout/target1"/>
    <dgm:cxn modelId="{8F4CAE58-BF41-3C4E-B1AC-5BFAEE4683DD}" type="presParOf" srcId="{013D4E9D-70AF-C249-97E0-6CA38EDF25E6}" destId="{DDC0DBEB-563F-DB4C-9048-3D097E673C05}" srcOrd="13" destOrd="0" presId="urn:microsoft.com/office/officeart/2005/8/layout/target1"/>
    <dgm:cxn modelId="{2EC2E07C-8B1A-7C42-B7C1-C7AD41D9D27A}" type="presParOf" srcId="{013D4E9D-70AF-C249-97E0-6CA38EDF25E6}" destId="{2489F7D0-3359-4E47-B1DF-28B6EDC67471}" srcOrd="14" destOrd="0" presId="urn:microsoft.com/office/officeart/2005/8/layout/target1"/>
    <dgm:cxn modelId="{1F9592A0-1777-3441-98B3-AEB72D3B3EF6}" type="presParOf" srcId="{013D4E9D-70AF-C249-97E0-6CA38EDF25E6}" destId="{DE0444D4-E51B-C943-ADFD-39A03581F155}" srcOrd="15" destOrd="0" presId="urn:microsoft.com/office/officeart/2005/8/layout/target1"/>
    <dgm:cxn modelId="{B21F8C99-BEC8-4146-B826-7BAFA6C4535A}" type="presParOf" srcId="{013D4E9D-70AF-C249-97E0-6CA38EDF25E6}" destId="{FCD8A36F-6AB7-7040-A7B5-B147E29A9524}" srcOrd="16" destOrd="0" presId="urn:microsoft.com/office/officeart/2005/8/layout/target1"/>
    <dgm:cxn modelId="{6C0ED13F-3B33-1A43-8005-D6E664A85743}" type="presParOf" srcId="{013D4E9D-70AF-C249-97E0-6CA38EDF25E6}" destId="{D47F2A11-597C-9E4E-A1AB-C8E5ED2012C9}" srcOrd="17" destOrd="0" presId="urn:microsoft.com/office/officeart/2005/8/layout/target1"/>
    <dgm:cxn modelId="{3733A0A6-1D8C-1046-8333-79F088210567}" type="presParOf" srcId="{013D4E9D-70AF-C249-97E0-6CA38EDF25E6}" destId="{9A2A0F15-4108-AF4B-8E8B-BC7F53309388}" srcOrd="18" destOrd="0" presId="urn:microsoft.com/office/officeart/2005/8/layout/target1"/>
    <dgm:cxn modelId="{DFABCB5B-9584-2C45-A9D9-292ECA133ED0}" type="presParOf" srcId="{013D4E9D-70AF-C249-97E0-6CA38EDF25E6}" destId="{FF52A4CE-B626-E645-A52E-6A31B5992EAA}" srcOrd="19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8A36F-6AB7-7040-A7B5-B147E29A9524}">
      <dsp:nvSpPr>
        <dsp:cNvPr id="0" name=""/>
        <dsp:cNvSpPr/>
      </dsp:nvSpPr>
      <dsp:spPr>
        <a:xfrm>
          <a:off x="938013" y="1124913"/>
          <a:ext cx="3868341" cy="38683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B69542-898E-6E4A-A147-383EF559D4BE}">
      <dsp:nvSpPr>
        <dsp:cNvPr id="0" name=""/>
        <dsp:cNvSpPr/>
      </dsp:nvSpPr>
      <dsp:spPr>
        <a:xfrm>
          <a:off x="1367721" y="1554621"/>
          <a:ext cx="3008924" cy="3008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18FC7F-4EDB-5040-AB6F-DCCC9D039F30}">
      <dsp:nvSpPr>
        <dsp:cNvPr id="0" name=""/>
        <dsp:cNvSpPr/>
      </dsp:nvSpPr>
      <dsp:spPr>
        <a:xfrm>
          <a:off x="1797429" y="1984329"/>
          <a:ext cx="2149508" cy="2149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2A6BA6-0F0A-A042-9A49-BD5EB1A92A31}">
      <dsp:nvSpPr>
        <dsp:cNvPr id="0" name=""/>
        <dsp:cNvSpPr/>
      </dsp:nvSpPr>
      <dsp:spPr>
        <a:xfrm>
          <a:off x="2227460" y="2414360"/>
          <a:ext cx="1289447" cy="12894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BAE05A-3CCE-D547-BEBB-A3B1B109D6F6}">
      <dsp:nvSpPr>
        <dsp:cNvPr id="0" name=""/>
        <dsp:cNvSpPr/>
      </dsp:nvSpPr>
      <dsp:spPr>
        <a:xfrm>
          <a:off x="2657168" y="2844068"/>
          <a:ext cx="430030" cy="430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58052-DFDF-414A-8184-6E0CC7225FB5}">
      <dsp:nvSpPr>
        <dsp:cNvPr id="0" name=""/>
        <dsp:cNvSpPr/>
      </dsp:nvSpPr>
      <dsp:spPr>
        <a:xfrm>
          <a:off x="5451078" y="164533"/>
          <a:ext cx="1934170" cy="68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49530" rIns="49530" bIns="4953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1" i="0" u="none" strike="noStrike" kern="1200" cap="none" normalizeH="0" baseline="0">
              <a:ln>
                <a:noFill/>
              </a:ln>
              <a:solidFill>
                <a:srgbClr val="66FFFF"/>
              </a:solidFill>
              <a:effectLst/>
              <a:latin typeface="Arial" panose="020B0604020202020204" pitchFamily="34" charset="0"/>
            </a:rPr>
            <a:t>Цель:</a:t>
          </a:r>
          <a:r>
            <a:rPr kumimoji="0" lang="ru-RU" altLang="ru-RU" sz="3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 </a:t>
          </a:r>
        </a:p>
      </dsp:txBody>
      <dsp:txXfrm>
        <a:off x="5451078" y="164533"/>
        <a:ext cx="1934170" cy="682891"/>
      </dsp:txXfrm>
    </dsp:sp>
    <dsp:sp modelId="{B01EFA9F-37C4-204E-9C13-E847DDC2B4B2}">
      <dsp:nvSpPr>
        <dsp:cNvPr id="0" name=""/>
        <dsp:cNvSpPr/>
      </dsp:nvSpPr>
      <dsp:spPr>
        <a:xfrm>
          <a:off x="4967535" y="505979"/>
          <a:ext cx="4835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77A1F9-61AF-E940-ADD6-EE8A66AADE35}">
      <dsp:nvSpPr>
        <dsp:cNvPr id="0" name=""/>
        <dsp:cNvSpPr/>
      </dsp:nvSpPr>
      <dsp:spPr>
        <a:xfrm rot="5400000">
          <a:off x="2641695" y="736467"/>
          <a:ext cx="2553105" cy="2092127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26B619-C098-F544-BDAD-E2752864E301}">
      <dsp:nvSpPr>
        <dsp:cNvPr id="0" name=""/>
        <dsp:cNvSpPr/>
      </dsp:nvSpPr>
      <dsp:spPr>
        <a:xfrm>
          <a:off x="5451078" y="886623"/>
          <a:ext cx="1934170" cy="68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49530" rIns="49530" bIns="4953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6.</a:t>
          </a:r>
        </a:p>
      </dsp:txBody>
      <dsp:txXfrm>
        <a:off x="5451078" y="886623"/>
        <a:ext cx="1934170" cy="682891"/>
      </dsp:txXfrm>
    </dsp:sp>
    <dsp:sp modelId="{850F37EB-847D-EF44-AAA8-9F75AE65536D}">
      <dsp:nvSpPr>
        <dsp:cNvPr id="0" name=""/>
        <dsp:cNvSpPr/>
      </dsp:nvSpPr>
      <dsp:spPr>
        <a:xfrm>
          <a:off x="4967535" y="1228069"/>
          <a:ext cx="4835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0051DA-A795-494A-A4CB-910DED68701B}">
      <dsp:nvSpPr>
        <dsp:cNvPr id="0" name=""/>
        <dsp:cNvSpPr/>
      </dsp:nvSpPr>
      <dsp:spPr>
        <a:xfrm rot="5400000">
          <a:off x="3016859" y="1403692"/>
          <a:ext cx="2125782" cy="1772989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6F8F49-A4E8-AF4F-BBEB-15B6774EC841}">
      <dsp:nvSpPr>
        <dsp:cNvPr id="0" name=""/>
        <dsp:cNvSpPr/>
      </dsp:nvSpPr>
      <dsp:spPr>
        <a:xfrm>
          <a:off x="5451078" y="1608714"/>
          <a:ext cx="1934170" cy="68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49530" rIns="49530" bIns="4953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5</a:t>
          </a:r>
        </a:p>
      </dsp:txBody>
      <dsp:txXfrm>
        <a:off x="5451078" y="1608714"/>
        <a:ext cx="1934170" cy="682891"/>
      </dsp:txXfrm>
    </dsp:sp>
    <dsp:sp modelId="{7F92A168-D5F4-A64A-9E1F-A10E1F4C515A}">
      <dsp:nvSpPr>
        <dsp:cNvPr id="0" name=""/>
        <dsp:cNvSpPr/>
      </dsp:nvSpPr>
      <dsp:spPr>
        <a:xfrm>
          <a:off x="4967535" y="1950159"/>
          <a:ext cx="4835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8F38D4-B464-D648-BC21-0686EA104379}">
      <dsp:nvSpPr>
        <dsp:cNvPr id="0" name=""/>
        <dsp:cNvSpPr/>
      </dsp:nvSpPr>
      <dsp:spPr>
        <a:xfrm rot="5400000">
          <a:off x="3384739" y="2043644"/>
          <a:ext cx="1676281" cy="1489311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0DBEB-563F-DB4C-9048-3D097E673C05}">
      <dsp:nvSpPr>
        <dsp:cNvPr id="0" name=""/>
        <dsp:cNvSpPr/>
      </dsp:nvSpPr>
      <dsp:spPr>
        <a:xfrm>
          <a:off x="5451078" y="2315331"/>
          <a:ext cx="1934170" cy="68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49530" rIns="49530" bIns="4953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4.</a:t>
          </a:r>
        </a:p>
      </dsp:txBody>
      <dsp:txXfrm>
        <a:off x="5451078" y="2315331"/>
        <a:ext cx="1934170" cy="682891"/>
      </dsp:txXfrm>
    </dsp:sp>
    <dsp:sp modelId="{2489F7D0-3359-4E47-B1DF-28B6EDC67471}">
      <dsp:nvSpPr>
        <dsp:cNvPr id="0" name=""/>
        <dsp:cNvSpPr/>
      </dsp:nvSpPr>
      <dsp:spPr>
        <a:xfrm>
          <a:off x="4967535" y="2656776"/>
          <a:ext cx="4835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444D4-E51B-C943-ADFD-39A03581F155}">
      <dsp:nvSpPr>
        <dsp:cNvPr id="0" name=""/>
        <dsp:cNvSpPr/>
      </dsp:nvSpPr>
      <dsp:spPr>
        <a:xfrm rot="5400000">
          <a:off x="3750942" y="2719314"/>
          <a:ext cx="1279131" cy="115405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F2A11-597C-9E4E-A1AB-C8E5ED2012C9}">
      <dsp:nvSpPr>
        <dsp:cNvPr id="0" name=""/>
        <dsp:cNvSpPr/>
      </dsp:nvSpPr>
      <dsp:spPr>
        <a:xfrm>
          <a:off x="5451078" y="3001316"/>
          <a:ext cx="1934170" cy="682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49530" rIns="49530" bIns="4953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rPr>
            <a:t>Шаг 3</a:t>
          </a:r>
        </a:p>
      </dsp:txBody>
      <dsp:txXfrm>
        <a:off x="5451078" y="3001316"/>
        <a:ext cx="1934170" cy="682891"/>
      </dsp:txXfrm>
    </dsp:sp>
    <dsp:sp modelId="{9A2A0F15-4108-AF4B-8E8B-BC7F53309388}">
      <dsp:nvSpPr>
        <dsp:cNvPr id="0" name=""/>
        <dsp:cNvSpPr/>
      </dsp:nvSpPr>
      <dsp:spPr>
        <a:xfrm>
          <a:off x="4967535" y="3342762"/>
          <a:ext cx="4835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52A4CE-B626-E645-A52E-6A31B5992EAA}">
      <dsp:nvSpPr>
        <dsp:cNvPr id="0" name=""/>
        <dsp:cNvSpPr/>
      </dsp:nvSpPr>
      <dsp:spPr>
        <a:xfrm rot="5400000">
          <a:off x="4097158" y="3374998"/>
          <a:ext cx="902612" cy="83814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AA18BD-0840-4DA0-B4F7-A0147BB57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2EA99-E666-40B3-AF09-2243F91EC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68E17-0137-45D1-B4CD-B8ADB039D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04815-0F72-4697-BB6F-0804D4E76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BD9D70-248F-4BC0-BB90-827CB3DF3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CA53F-AA4D-4991-B137-D85D6228F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3B659E-2887-4831-B851-117E9BA66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D97E3-55D8-4004-8A8C-56619CD59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0F4861-B0BF-40BB-A7A3-7D03CF021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F9E334-AE91-4B84-8FC4-E187C295A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ED5134-0D24-42B4-9B2E-8512FC110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B879EBD-DF91-4696-9A4F-E9FBAF9DE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1" r:id="rId2"/>
    <p:sldLayoutId id="2147483697" r:id="rId3"/>
    <p:sldLayoutId id="2147483692" r:id="rId4"/>
    <p:sldLayoutId id="2147483698" r:id="rId5"/>
    <p:sldLayoutId id="2147483693" r:id="rId6"/>
    <p:sldLayoutId id="2147483699" r:id="rId7"/>
    <p:sldLayoutId id="2147483700" r:id="rId8"/>
    <p:sldLayoutId id="2147483701" r:id="rId9"/>
    <p:sldLayoutId id="2147483694" r:id="rId10"/>
    <p:sldLayoutId id="214748369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187450" y="188913"/>
            <a:ext cx="7521575" cy="30241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>
                <a:solidFill>
                  <a:schemeClr val="tx2">
                    <a:satMod val="130000"/>
                  </a:schemeClr>
                </a:solidFill>
              </a:rPr>
              <a:t>Государственное казенное общеобразовательное учреждение</a:t>
            </a:r>
            <a:br>
              <a:rPr lang="ru-RU" sz="20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000" dirty="0">
                <a:solidFill>
                  <a:schemeClr val="tx2">
                    <a:satMod val="130000"/>
                  </a:schemeClr>
                </a:solidFill>
              </a:rPr>
              <a:t>Никольская школа-интернат</a:t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i="1" dirty="0">
                <a:solidFill>
                  <a:schemeClr val="tx2">
                    <a:satMod val="130000"/>
                  </a:schemeClr>
                </a:solidFill>
                <a:latin typeface="Arial Unicode MS" pitchFamily="34" charset="-128"/>
              </a:rPr>
              <a:t>Тема проекта:</a:t>
            </a:r>
            <a:br>
              <a:rPr lang="ru-RU" i="1" dirty="0">
                <a:solidFill>
                  <a:schemeClr val="tx2">
                    <a:satMod val="130000"/>
                  </a:schemeClr>
                </a:solidFill>
                <a:latin typeface="Arial Unicode MS" pitchFamily="34" charset="-128"/>
              </a:rPr>
            </a:br>
            <a:r>
              <a:rPr lang="ru-RU" i="1" dirty="0">
                <a:solidFill>
                  <a:schemeClr val="tx2">
                    <a:satMod val="130000"/>
                  </a:schemeClr>
                </a:solidFill>
                <a:latin typeface="Arial Unicode MS" pitchFamily="34" charset="-128"/>
              </a:rPr>
              <a:t>______________________</a:t>
            </a:r>
          </a:p>
        </p:txBody>
      </p:sp>
      <p:sp>
        <p:nvSpPr>
          <p:cNvPr id="2055" name="Rectangle 7"/>
          <p:cNvSpPr>
            <a:spLocks noRot="1" noChangeArrowheads="1"/>
          </p:cNvSpPr>
          <p:nvPr/>
        </p:nvSpPr>
        <p:spPr bwMode="auto">
          <a:xfrm>
            <a:off x="1619250" y="3933825"/>
            <a:ext cx="70167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>
              <a:defRPr/>
            </a:pPr>
            <a:r>
              <a:rPr lang="ru-RU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Автор проекта:</a:t>
            </a:r>
          </a:p>
          <a:p>
            <a:pPr algn="r">
              <a:defRPr/>
            </a:pPr>
            <a:r>
              <a:rPr lang="ru-RU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Ученик___ класса</a:t>
            </a:r>
            <a:br>
              <a:rPr lang="ru-RU" sz="28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</a:br>
            <a:r>
              <a:rPr lang="ru-RU" sz="28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Ф.И.</a:t>
            </a:r>
            <a:r>
              <a:rPr lang="ru-RU" sz="32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 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Пути получения профессии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7848600" cy="4910138"/>
          </a:xfrm>
        </p:spPr>
        <p:txBody>
          <a:bodyPr/>
          <a:lstStyle/>
          <a:p>
            <a:r>
              <a:rPr lang="ru-RU" sz="2400" i="1"/>
              <a:t>Перечислить 3-4 варианта путей получения профессии с указанием уровня, вида и формы профессионального образования.</a:t>
            </a:r>
            <a:endParaRPr lang="ru-RU" sz="24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План подготовки к профессиональной карьере</a:t>
            </a:r>
            <a:endParaRPr lang="ru-RU" sz="31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579FD7F4-C254-4A4A-AB63-E571762EF06A}"/>
              </a:ext>
            </a:extLst>
          </p:cNvPr>
          <p:cNvGraphicFramePr/>
          <p:nvPr/>
        </p:nvGraphicFramePr>
        <p:xfrm>
          <a:off x="468313" y="1412875"/>
          <a:ext cx="8323262" cy="5157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rgbClr val="66FFFF"/>
                </a:solidFill>
                <a:latin typeface="Tahoma" pitchFamily="34" charset="0"/>
              </a:rPr>
              <a:t>Вывод</a:t>
            </a:r>
            <a:endParaRPr lang="ru-RU" sz="3200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8135938" cy="4910138"/>
          </a:xfrm>
        </p:spPr>
        <p:txBody>
          <a:bodyPr/>
          <a:lstStyle/>
          <a:p>
            <a:r>
              <a:rPr lang="ru-RU" sz="2400" i="1"/>
              <a:t>Были ли выполнены поставленные цели и задачи.</a:t>
            </a:r>
          </a:p>
          <a:p>
            <a:r>
              <a:rPr lang="ru-RU" sz="2400" i="1"/>
              <a:t>Что нового узнали об изучаемой профессии.</a:t>
            </a:r>
          </a:p>
          <a:p>
            <a:r>
              <a:rPr lang="ru-RU" sz="2400" i="1"/>
              <a:t>Подходит ли вам изучаемая профессия.</a:t>
            </a:r>
          </a:p>
          <a:p>
            <a:r>
              <a:rPr lang="ru-RU" sz="2400" i="1"/>
              <a:t>Над чем вам необходимо работать, какие качества необходимо развивать.</a:t>
            </a:r>
          </a:p>
          <a:p>
            <a:r>
              <a:rPr lang="ru-RU" sz="2400" i="1"/>
              <a:t>Что вам предстоит сделать, чтобы успешно построить профессиональную карьеру.</a:t>
            </a:r>
          </a:p>
          <a:p>
            <a:endParaRPr lang="ru-RU" sz="2400" i="1"/>
          </a:p>
          <a:p>
            <a:pPr>
              <a:buFont typeface="Wingdings" pitchFamily="2" charset="2"/>
              <a:buNone/>
            </a:pPr>
            <a:endParaRPr lang="ru-RU" sz="240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62950" cy="9525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Используемая литература, источники информации</a:t>
            </a:r>
            <a:endParaRPr lang="ru-RU" sz="31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412875"/>
            <a:ext cx="7993063" cy="4694238"/>
          </a:xfrm>
        </p:spPr>
        <p:txBody>
          <a:bodyPr/>
          <a:lstStyle/>
          <a:p>
            <a:r>
              <a:rPr lang="ru-RU" sz="2400" i="1"/>
              <a:t>Перечислите литературу, ссылки на интернет источники и другие, которые вы использовали при работе над проектом.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44475"/>
            <a:ext cx="8820150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Цели и задачи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8280400" cy="49101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i="1"/>
              <a:t>Перечислите цели и задачи, которые вы ставите перед своим проектом.</a:t>
            </a:r>
          </a:p>
          <a:p>
            <a:pPr>
              <a:lnSpc>
                <a:spcPct val="80000"/>
              </a:lnSpc>
            </a:pPr>
            <a:r>
              <a:rPr lang="ru-RU" sz="2400" i="1"/>
              <a:t>Например. Цель: подтвердить, что выбранная профессия вам подходит. </a:t>
            </a:r>
            <a:r>
              <a:rPr lang="ru-RU" sz="2400" i="1">
                <a:solidFill>
                  <a:schemeClr val="folHlink"/>
                </a:solidFill>
              </a:rPr>
              <a:t>Или: </a:t>
            </a:r>
            <a:r>
              <a:rPr lang="ru-RU" sz="2400" i="1"/>
              <a:t>подробно изучить профессию …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                  Задачи: 1. Проанализировать выбранную профессию.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2. Изучить свои личные качества и требования выбранной профессии к человеку.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3. Выяснить, как можно получить выбранную профессию.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4. Выделить основные шаги к достижению профессиональной карьеры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                  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385175" cy="736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i="1">
                <a:solidFill>
                  <a:schemeClr val="tx1"/>
                </a:solidFill>
                <a:latin typeface="Tahoma" pitchFamily="34" charset="0"/>
              </a:rPr>
              <a:t>Название профессии, которую будете рассматривать в проекте</a:t>
            </a:r>
            <a:endParaRPr lang="ru-RU" sz="2800" i="1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67" name="Rectangle 5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4968875" cy="4910138"/>
          </a:xfrm>
        </p:spPr>
        <p:txBody>
          <a:bodyPr/>
          <a:lstStyle/>
          <a:p>
            <a:r>
              <a:rPr lang="ru-RU" sz="2400" i="1"/>
              <a:t>Описание содержания деятельности</a:t>
            </a:r>
            <a:r>
              <a:rPr lang="ru-RU" sz="2400"/>
              <a:t> </a:t>
            </a:r>
            <a:r>
              <a:rPr lang="ru-RU" sz="2400" i="1"/>
              <a:t>профессии (чем занимается специалист, основные операции, виды деятельности)</a:t>
            </a:r>
          </a:p>
        </p:txBody>
      </p:sp>
      <p:sp>
        <p:nvSpPr>
          <p:cNvPr id="11268" name="Rectangle 6"/>
          <p:cNvSpPr>
            <a:spLocks noGrp="1" noRot="1" noChangeArrowheads="1"/>
          </p:cNvSpPr>
          <p:nvPr>
            <p:ph sz="half" idx="2"/>
          </p:nvPr>
        </p:nvSpPr>
        <p:spPr>
          <a:xfrm>
            <a:off x="6011863" y="1196975"/>
            <a:ext cx="2833687" cy="48990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i="1"/>
              <a:t>Рисунок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635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Профессионально важные качества</a:t>
            </a:r>
            <a:endParaRPr lang="ru-RU" sz="3200">
              <a:solidFill>
                <a:srgbClr val="003300"/>
              </a:solidFill>
              <a:latin typeface="Comic Sans MS" pitchFamily="66" charset="0"/>
            </a:endParaRPr>
          </a:p>
        </p:txBody>
      </p:sp>
      <p:sp>
        <p:nvSpPr>
          <p:cNvPr id="12291" name="Rectangle 6"/>
          <p:cNvSpPr>
            <a:spLocks noGrp="1" noRot="1" noChangeArrowheads="1"/>
          </p:cNvSpPr>
          <p:nvPr>
            <p:ph sz="half" idx="1"/>
          </p:nvPr>
        </p:nvSpPr>
        <p:spPr>
          <a:xfrm>
            <a:off x="838200" y="1196975"/>
            <a:ext cx="7837488" cy="3311525"/>
          </a:xfrm>
        </p:spPr>
        <p:txBody>
          <a:bodyPr/>
          <a:lstStyle/>
          <a:p>
            <a:r>
              <a:rPr lang="ru-RU" sz="2400" i="1"/>
              <a:t>Перечень основных ПВК выбранной профессии</a:t>
            </a:r>
          </a:p>
        </p:txBody>
      </p:sp>
      <p:sp>
        <p:nvSpPr>
          <p:cNvPr id="12292" name="Rectangle 7"/>
          <p:cNvSpPr>
            <a:spLocks noGrp="1" noRot="1" noChangeArrowheads="1"/>
          </p:cNvSpPr>
          <p:nvPr>
            <p:ph sz="half" idx="2"/>
          </p:nvPr>
        </p:nvSpPr>
        <p:spPr>
          <a:xfrm>
            <a:off x="827088" y="5157788"/>
            <a:ext cx="8018462" cy="1295400"/>
          </a:xfrm>
        </p:spPr>
        <p:txBody>
          <a:bodyPr/>
          <a:lstStyle/>
          <a:p>
            <a:r>
              <a:rPr lang="ru-RU" sz="2400" i="1"/>
              <a:t>Основные медицинские противопоказания к профессии</a:t>
            </a:r>
          </a:p>
        </p:txBody>
      </p:sp>
      <p:sp>
        <p:nvSpPr>
          <p:cNvPr id="57352" name="Rectangle 8"/>
          <p:cNvSpPr>
            <a:spLocks noRot="1" noChangeArrowheads="1"/>
          </p:cNvSpPr>
          <p:nvPr/>
        </p:nvSpPr>
        <p:spPr bwMode="auto">
          <a:xfrm>
            <a:off x="611188" y="4581525"/>
            <a:ext cx="8385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Медицинские противопоказания</a:t>
            </a:r>
            <a:endParaRPr lang="ru-RU" sz="2400" b="1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44475"/>
            <a:ext cx="8820150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Мои личные особенности и возможности</a:t>
            </a:r>
            <a:endParaRPr lang="ru-RU" sz="31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8135938" cy="4910138"/>
          </a:xfrm>
        </p:spPr>
        <p:txBody>
          <a:bodyPr/>
          <a:lstStyle/>
          <a:p>
            <a:r>
              <a:rPr lang="ru-RU" sz="2400" i="1"/>
              <a:t>Краткая самохарактеристика личностных психологических особенностей и возможностей по результатам психологических методик, самонаблюдений, бесед с окружающими людьми (перечень качеств, способностей, интересов)</a:t>
            </a:r>
            <a:endParaRPr lang="ru-RU" sz="24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60350"/>
            <a:ext cx="8662988" cy="10810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Вывод о соответствии личных качеств требованиям профессии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72754" name="Group 50"/>
          <p:cNvGraphicFramePr>
            <a:graphicFrameLocks noGrp="1"/>
          </p:cNvGraphicFramePr>
          <p:nvPr>
            <p:ph idx="1"/>
          </p:nvPr>
        </p:nvGraphicFramePr>
        <p:xfrm>
          <a:off x="395288" y="1557338"/>
          <a:ext cx="8439150" cy="4714876"/>
        </p:xfrm>
        <a:graphic>
          <a:graphicData uri="http://schemas.openxmlformats.org/drawingml/2006/table">
            <a:tbl>
              <a:tblPr/>
              <a:tblGrid>
                <a:gridCol w="4219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Это соответствует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Над этим нужно работать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8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Возможные места работы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4968875" cy="4910138"/>
          </a:xfrm>
        </p:spPr>
        <p:txBody>
          <a:bodyPr/>
          <a:lstStyle/>
          <a:p>
            <a:r>
              <a:rPr lang="ru-RU" sz="2400" i="1"/>
              <a:t>Перечислить возможные места работы по рассматриваемой профессии</a:t>
            </a:r>
            <a:endParaRPr lang="ru-RU" sz="2400"/>
          </a:p>
        </p:txBody>
      </p:sp>
      <p:sp>
        <p:nvSpPr>
          <p:cNvPr id="15364" name="Rectangle 4"/>
          <p:cNvSpPr>
            <a:spLocks noGrp="1" noRot="1" noChangeArrowheads="1"/>
          </p:cNvSpPr>
          <p:nvPr>
            <p:ph sz="half" idx="2"/>
          </p:nvPr>
        </p:nvSpPr>
        <p:spPr>
          <a:xfrm>
            <a:off x="6011863" y="1196975"/>
            <a:ext cx="2833687" cy="48990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i="1"/>
              <a:t>Рисунок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736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Востребованность профессии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sz="half" idx="1"/>
          </p:nvPr>
        </p:nvSpPr>
        <p:spPr>
          <a:xfrm>
            <a:off x="539750" y="1196975"/>
            <a:ext cx="7993063" cy="4910138"/>
          </a:xfrm>
        </p:spPr>
        <p:txBody>
          <a:bodyPr/>
          <a:lstStyle/>
          <a:p>
            <a:r>
              <a:rPr lang="ru-RU" sz="2400" i="1"/>
              <a:t>Отразить уровень востребованность рассматриваемой профессии на основе анализа данных Центра занятости, газет с вакансиями.</a:t>
            </a:r>
          </a:p>
          <a:p>
            <a:r>
              <a:rPr lang="ru-RU" sz="2400" i="1"/>
              <a:t>Отразите, что вы будете делать, если ваша профессии не является востребованной.</a:t>
            </a:r>
            <a:endParaRPr lang="ru-RU" sz="24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59213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>
                <a:solidFill>
                  <a:schemeClr val="tx2">
                    <a:satMod val="130000"/>
                  </a:schemeClr>
                </a:solidFill>
                <a:latin typeface="Tahoma" pitchFamily="34" charset="0"/>
              </a:rPr>
              <a:t>Профессия с разных сторон</a:t>
            </a:r>
            <a:endParaRPr lang="ru-RU" sz="3200">
              <a:solidFill>
                <a:schemeClr val="tx2">
                  <a:satMod val="130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76837" name="Group 37"/>
          <p:cNvGraphicFramePr>
            <a:graphicFrameLocks noGrp="1"/>
          </p:cNvGraphicFramePr>
          <p:nvPr>
            <p:ph idx="1"/>
          </p:nvPr>
        </p:nvGraphicFramePr>
        <p:xfrm>
          <a:off x="468313" y="1052513"/>
          <a:ext cx="8366125" cy="5329238"/>
        </p:xfrm>
        <a:graphic>
          <a:graphicData uri="http://schemas.openxmlformats.org/drawingml/2006/table">
            <a:tbl>
              <a:tblPr/>
              <a:tblGrid>
                <a:gridCol w="4183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3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Преимущества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Недостатки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1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324</TotalTime>
  <Words>335</Words>
  <Application>Microsoft Macintosh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Corbel</vt:lpstr>
      <vt:lpstr>Wingdings 2</vt:lpstr>
      <vt:lpstr>Verdana</vt:lpstr>
      <vt:lpstr>Calibri</vt:lpstr>
      <vt:lpstr>Gill Sans MT</vt:lpstr>
      <vt:lpstr>Arial Unicode MS</vt:lpstr>
      <vt:lpstr>Tahoma</vt:lpstr>
      <vt:lpstr>Comic Sans MS</vt:lpstr>
      <vt:lpstr>Wingdings</vt:lpstr>
      <vt:lpstr>Солнцестояние</vt:lpstr>
      <vt:lpstr>Государственное казенное общеобразовательное учреждение Никольская школа-интернат  Тема проекта: ______________________</vt:lpstr>
      <vt:lpstr>Цели и задачи</vt:lpstr>
      <vt:lpstr>Название профессии, которую будете рассматривать в проекте</vt:lpstr>
      <vt:lpstr>Профессионально важные качества</vt:lpstr>
      <vt:lpstr>Мои личные особенности и возможности</vt:lpstr>
      <vt:lpstr>Вывод о соответствии личных качеств требованиям профессии</vt:lpstr>
      <vt:lpstr>Возможные места работы</vt:lpstr>
      <vt:lpstr>Востребованность профессии</vt:lpstr>
      <vt:lpstr>Профессия с разных сторон</vt:lpstr>
      <vt:lpstr>Пути получения профессии</vt:lpstr>
      <vt:lpstr>План подготовки к профессиональной карьере</vt:lpstr>
      <vt:lpstr>Вывод</vt:lpstr>
      <vt:lpstr>Используемая литература, источники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ВНИМАНИЕ</dc:title>
  <dc:creator>User</dc:creator>
  <cp:lastModifiedBy>Виктория Кудрявцева</cp:lastModifiedBy>
  <cp:revision>14</cp:revision>
  <dcterms:created xsi:type="dcterms:W3CDTF">2010-09-19T11:45:41Z</dcterms:created>
  <dcterms:modified xsi:type="dcterms:W3CDTF">2020-04-16T11:42:53Z</dcterms:modified>
</cp:coreProperties>
</file>