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63" r:id="rId3"/>
    <p:sldId id="264" r:id="rId4"/>
    <p:sldId id="265" r:id="rId5"/>
    <p:sldId id="257" r:id="rId6"/>
    <p:sldId id="258" r:id="rId7"/>
    <p:sldId id="259" r:id="rId8"/>
    <p:sldId id="260" r:id="rId9"/>
    <p:sldId id="266" r:id="rId10"/>
    <p:sldId id="262" r:id="rId11"/>
    <p:sldId id="267" r:id="rId12"/>
    <p:sldId id="268" r:id="rId13"/>
    <p:sldId id="269" r:id="rId14"/>
    <p:sldId id="270" r:id="rId15"/>
    <p:sldId id="271" r:id="rId16"/>
    <p:sldId id="261" r:id="rId17"/>
    <p:sldId id="273" r:id="rId18"/>
    <p:sldId id="274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8686800" cy="838200"/>
          </a:xfrm>
        </p:spPr>
        <p:txBody>
          <a:bodyPr/>
          <a:lstStyle/>
          <a:p>
            <a:r>
              <a:rPr lang="ru-RU" dirty="0" smtClean="0"/>
              <a:t>Вышивание счетными швами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lusana.ru/files/20093/653/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lusana.ru/files/20093/653/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33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lusana.ru/files/20093/653/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lusana.ru/files/20093/653/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lusana.ru/files/20093/653/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lusana.ru/files/20093/653/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ds05.infourok.ru/uploads/ex/0f1c/0001bccb-bf97b879/640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up/datas/210050/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ds05.infourok.ru/uploads/ex/0a16/00025405-1b288781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lusana.ru/files/20093/653/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lusana.ru/files/20093/653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33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lusana.ru/files/20093/653/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lusana.ru/files/20093/653/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0f1c/0001bccb-bf97b879/640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ds05.infourok.ru/uploads/ex/0f1c/0001bccb-bf97b879/640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5.infourok.ru/uploads/ex/0f1c/0001bccb-bf97b879/640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ds05.infourok.ru/uploads/ex/0f1c/0001bccb-bf97b879/640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lusana.ru/files/20093/653/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33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</TotalTime>
  <Words>3</Words>
  <Application>Microsoft Office PowerPoint</Application>
  <PresentationFormat>Экран (4:3)</PresentationFormat>
  <Paragraphs>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Вышивание счетными швами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Диляра</dc:creator>
  <cp:lastModifiedBy>Диляра</cp:lastModifiedBy>
  <cp:revision>3</cp:revision>
  <dcterms:created xsi:type="dcterms:W3CDTF">2020-04-02T12:40:26Z</dcterms:created>
  <dcterms:modified xsi:type="dcterms:W3CDTF">2020-04-03T06:02:23Z</dcterms:modified>
</cp:coreProperties>
</file>