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custDataLst>
    <p:tags r:id="rId19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0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15.09.2015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15.09.2015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15.09.2015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2348880"/>
            <a:ext cx="7851648" cy="2476872"/>
          </a:xfrm>
        </p:spPr>
        <p:txBody>
          <a:bodyPr>
            <a:noAutofit/>
          </a:bodyPr>
          <a:lstStyle/>
          <a:p>
            <a:pPr algn="ctr"/>
            <a:r>
              <a:rPr lang="ru-RU" sz="8000" dirty="0" smtClean="0"/>
              <a:t/>
            </a:r>
            <a:br>
              <a:rPr lang="ru-RU" sz="8000" dirty="0" smtClean="0"/>
            </a:br>
            <a:r>
              <a:rPr lang="ru-RU" sz="8000" dirty="0" smtClean="0"/>
              <a:t>Конструктивные</a:t>
            </a:r>
            <a:br>
              <a:rPr lang="ru-RU" sz="8000" dirty="0" smtClean="0"/>
            </a:br>
            <a:r>
              <a:rPr lang="ru-RU" sz="8000" dirty="0" smtClean="0"/>
              <a:t> </a:t>
            </a:r>
            <a:r>
              <a:rPr lang="ru-RU" sz="8000" dirty="0"/>
              <a:t>элементы</a:t>
            </a:r>
          </a:p>
        </p:txBody>
      </p:sp>
    </p:spTree>
    <p:extLst>
      <p:ext uri="{BB962C8B-B14F-4D97-AF65-F5344CB8AC3E}">
        <p14:creationId xmlns:p14="http://schemas.microsoft.com/office/powerpoint/2010/main" val="2592688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6600" y="1052736"/>
            <a:ext cx="87274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Изделия из древесины формируются из деталей и сборочных единиц. Детали изготовляют из исходного материала без сборки, они могут иметь форму бруска, щита, рамки. Такие формы могут иметь и сборочные единицы, но они получаются методом сборки отдельных деталей. Другими словами: основные конструктивные элементы изделий из древесины могут быть в виде деталей и сборочных единиц, которые в свою очередь могут иметь форму брусков, щитов , рамок и </a:t>
            </a:r>
            <a:r>
              <a:rPr lang="ru-RU" dirty="0" err="1"/>
              <a:t>т.д</a:t>
            </a:r>
            <a:r>
              <a:rPr lang="ru-RU" dirty="0"/>
              <a:t> .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Брусок – это простейший конструктивный элемент изделия , может быть разной формы и конструкции. Считается, что ширина бруска должна быть не более его удвоенной толщины.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444" y="4192057"/>
            <a:ext cx="4176464" cy="240301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499992" y="4347987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. Виды брусков: </a:t>
            </a:r>
            <a:r>
              <a:rPr lang="ru-RU" i="1" dirty="0"/>
              <a:t>а – цельный, б – склеенный по длине, в – </a:t>
            </a:r>
            <a:r>
              <a:rPr lang="ru-RU" i="1" dirty="0" err="1"/>
              <a:t>скленный</a:t>
            </a:r>
            <a:r>
              <a:rPr lang="ru-RU" i="1" dirty="0"/>
              <a:t> по ширине, г – склеенный по толщине и длине, д –</a:t>
            </a:r>
            <a:endParaRPr lang="ru-RU" dirty="0"/>
          </a:p>
          <a:p>
            <a:r>
              <a:rPr lang="ru-RU" i="1" dirty="0"/>
              <a:t>гнуто-пропиленный</a:t>
            </a:r>
            <a:endParaRPr lang="ru-RU" dirty="0"/>
          </a:p>
          <a:p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941577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908720"/>
            <a:ext cx="8568952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При проектировании изделия надо учитывать. что бруски из цельного куска древесины больше подвержены растрескиванию и короблению , чем клееные. В связи с этим существуют ограничения размеров: в сечении – 100 × 50 мм, по длине – 2000 мм. Детали больших размеров делают клееными, так как они более прочные и </a:t>
            </a:r>
            <a:r>
              <a:rPr lang="ru-RU" dirty="0" err="1"/>
              <a:t>формоустойчивые</a:t>
            </a:r>
            <a:r>
              <a:rPr lang="ru-RU" dirty="0"/>
              <a:t>. Даже небольшие по сечению и длине бруски рекомендуется делать составными.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При склеивании заготовок по ширине и толщине применяют соединения по </a:t>
            </a:r>
            <a:r>
              <a:rPr lang="ru-RU" dirty="0" err="1"/>
              <a:t>пласти</a:t>
            </a:r>
            <a:r>
              <a:rPr lang="ru-RU" dirty="0"/>
              <a:t> и кромке. По толщине и длине наиболее простое долевое склеивание заготовок может выполняться впритык. Расстояние между такими соединениями в соседних делянках должно быть не менее 300 мм. Склеивать можно также на ус или зубчатые шипы длиной 5 мм с расположением соединений </a:t>
            </a:r>
            <a:r>
              <a:rPr lang="ru-RU" dirty="0" err="1"/>
              <a:t>вразбежку</a:t>
            </a:r>
            <a:r>
              <a:rPr lang="ru-RU" dirty="0"/>
              <a:t> .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При склеивании заготовок по длине применяется зубчатый шип. Для малонагруженных деталей зубчатые шипы имеют длину 10-</a:t>
            </a:r>
          </a:p>
          <a:p>
            <a:r>
              <a:rPr lang="ru-RU" dirty="0"/>
              <a:t>20 мм, для деталей, работающих в напряженных конструкциях , – 32-50 мм. Размеры сечений деталей назначают с учетом стандартных размеров заготовок и припусков на обработку.</a:t>
            </a:r>
          </a:p>
        </p:txBody>
      </p:sp>
    </p:spTree>
    <p:extLst>
      <p:ext uri="{BB962C8B-B14F-4D97-AF65-F5344CB8AC3E}">
        <p14:creationId xmlns:p14="http://schemas.microsoft.com/office/powerpoint/2010/main" val="2619986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0157" y="1124744"/>
            <a:ext cx="842493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 продольном направлении бруски по форме могут быть прямоугольными и криволинейными, в сечении – прямоугольными и профильными, а в зависимости от способа изготовления – </a:t>
            </a:r>
            <a:r>
              <a:rPr lang="ru-RU" dirty="0" err="1"/>
              <a:t>выпильными</a:t>
            </a:r>
            <a:r>
              <a:rPr lang="ru-RU" dirty="0"/>
              <a:t>, прессованными, гнутыми , гнуто-клееными,</a:t>
            </a:r>
          </a:p>
          <a:p>
            <a:r>
              <a:rPr lang="ru-RU" dirty="0"/>
              <a:t>гнуто-пропиленными. </a:t>
            </a:r>
            <a:r>
              <a:rPr lang="ru-RU" dirty="0" err="1"/>
              <a:t>Выпильные</a:t>
            </a:r>
            <a:r>
              <a:rPr lang="ru-RU" dirty="0"/>
              <a:t> и гнутые бруски получают из цельной древесины. Конструкция гнутых брусков зависит от назначения. Прессованные и гнуто-клееные бруски изготавливают из пластин древесины, фанеры , шпона . Направления волокон в гнуто-клееных брусках из шпона могут быть взаимно перпендикулярными или продольными во всех слоях (в последнем случае жесткость брусков выше). Такие бруски применяют для изготовления ножек стульев, кресел, столов и т. п. Гнуто-пропиленные бруски представляют собой разновидность гнуто-клееных. В них предварительно делают продольные пропилы, в которые вставляют на клею конструктивные элементы (обычно из лущеного шпона ). Пропиленную часть бруска с вложенными</a:t>
            </a:r>
          </a:p>
          <a:p>
            <a:r>
              <a:rPr lang="ru-RU" dirty="0"/>
              <a:t>элементами гнут и склеивают. После склеивания заготовка сохраняет свою форму. Такие бруски используются, если необходимо иметь детали с кривизной только одного конца .</a:t>
            </a:r>
          </a:p>
        </p:txBody>
      </p:sp>
    </p:spTree>
    <p:extLst>
      <p:ext uri="{BB962C8B-B14F-4D97-AF65-F5344CB8AC3E}">
        <p14:creationId xmlns:p14="http://schemas.microsoft.com/office/powerpoint/2010/main" val="950991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516" y="980728"/>
            <a:ext cx="9144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Бруски являются простейшим исходным элементом при конструировании изделий. Путем склеивания и сборки из брусков можно получить самые разные конструктивные элементы – щиты, рамки, коробки , каркасы изделий.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Рамки также бывают различными по конструкции и форме . Их изготавливают из брусков, соединенных между собой угловыми и серединными вязками или скобами, а также из плитных материалов (методом фрезерования).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1032" y="3573016"/>
            <a:ext cx="911848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При конструировании брусковых рамок с облицованными кромками соединения надо применять такие, чтобы торцы шипов не выходили на облицованную поверхность. Делается это потому что со временем шипы станут заметными. Правда , изготовление рамок с шиповыми соединениями брусков трудоемко, поэтому, если рамка не воспринимает больших усилий , детали можно соединить и скобами. Подобное соединение является промежуточным, его прочность должна обеспечить выполнение технологической операции (например, склеивание в прессе).</a:t>
            </a:r>
          </a:p>
        </p:txBody>
      </p:sp>
    </p:spTree>
    <p:extLst>
      <p:ext uri="{BB962C8B-B14F-4D97-AF65-F5344CB8AC3E}">
        <p14:creationId xmlns:p14="http://schemas.microsoft.com/office/powerpoint/2010/main" val="2661606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24744"/>
            <a:ext cx="8795082" cy="424847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7504" y="5733256"/>
            <a:ext cx="89390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Различные конструкции рамок и коробок : </a:t>
            </a:r>
            <a:r>
              <a:rPr lang="ru-RU" i="1" dirty="0"/>
              <a:t>а – рамка брусковая ; б – рамка щитовая, в – коробка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099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412776"/>
            <a:ext cx="81724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Щитовые рамки можно изготовить из облицованных древесностружечных плит, в этом случае просвет рамки выполняют фрезерованием. На мебельных предприятиях такие рамки изготавливают </a:t>
            </a:r>
            <a:r>
              <a:rPr lang="ru-RU" dirty="0" err="1"/>
              <a:t>цельнопрессованными</a:t>
            </a:r>
            <a:r>
              <a:rPr lang="ru-RU" dirty="0"/>
              <a:t> из измельченной древесины, кусковых отходов древесностружечных плит или столярных плит методом предварительной сборки и с последующим облицовыванием.</a:t>
            </a:r>
          </a:p>
          <a:p>
            <a:r>
              <a:rPr lang="ru-RU" dirty="0"/>
              <a:t>Проем рамки закрывается стеклом или филенкой из фанеры или древесностружечной плиты (обычно облицованной). Филенки и стекла вставляют в четверть или крепят с двух сторон </a:t>
            </a:r>
            <a:r>
              <a:rPr lang="ru-RU" dirty="0" err="1"/>
              <a:t>штапиками</a:t>
            </a:r>
            <a:r>
              <a:rPr lang="ru-RU" dirty="0"/>
              <a:t>. Филенки можно вставлять в паз, тогда их нельзя вынуть из рамки.</a:t>
            </a:r>
          </a:p>
          <a:p>
            <a:r>
              <a:rPr lang="ru-RU" dirty="0"/>
              <a:t>Коробки являются разновидностью рамок (широкие </a:t>
            </a:r>
            <a:r>
              <a:rPr lang="ru-RU" dirty="0" err="1"/>
              <a:t>пласти</a:t>
            </a:r>
            <a:r>
              <a:rPr lang="ru-RU" dirty="0"/>
              <a:t> брусков расположены перпендикулярно к плоскости самой коробки). Коробки широко применяют в мебельных изделиях для формирования корпуса и при изготовлении ящиков. В зависимости от назначения коробки могут иметь различные соединения. Детали коробок изготавливают из древесины, различных плит, пластмасс, металла.</a:t>
            </a:r>
          </a:p>
        </p:txBody>
      </p:sp>
    </p:spTree>
    <p:extLst>
      <p:ext uri="{BB962C8B-B14F-4D97-AF65-F5344CB8AC3E}">
        <p14:creationId xmlns:p14="http://schemas.microsoft.com/office/powerpoint/2010/main" val="186272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124744"/>
            <a:ext cx="8909369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Одним из основных формообразующих конструктивных элементов изделий из древесины являются щиты. Они изготавливаются из различных материалов и имеют разную конструкцию. Наиболее распространены щиты из древесностружечных плит, облицованных различными материалами (шпоном, пленками).</a:t>
            </a:r>
          </a:p>
          <a:p>
            <a:r>
              <a:rPr lang="ru-RU" dirty="0"/>
              <a:t>Применяются также щиты дощатые в виде рамок с различным заполнением. Их склеивают из массивных делянок на гладкую фугу, в паз и гребень, на рейку. Чтобы уменьшить коробление таких щитов, применяют различные наконечники, обвязку рамками, а делянки делают малой ширины.</a:t>
            </a:r>
          </a:p>
          <a:p>
            <a:r>
              <a:rPr lang="ru-RU" dirty="0"/>
              <a:t>Нестандартные столярные плиты получают при оклеивании основы щитов из древесины лущеным шпоном. Если используется основа из не склеенных между собой реек, толщина слоев облицовки должна быть не менее 3 мм, а плит со склеенными рейками – не менее 1,5 мм.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2469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980728"/>
            <a:ext cx="7200800" cy="449540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3568" y="5459294"/>
            <a:ext cx="777686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Конструкции щитов: </a:t>
            </a:r>
            <a:r>
              <a:rPr lang="ru-RU" i="1" dirty="0"/>
              <a:t>а – трехслойного столярного; б – рамочного со сплошным заполнением; в – пустотелых с реечным заполнением из древесины; г, д – пустотелых с реечным заполнением из фанеры или древесноволокнистой плиты; е – пустотелых с сотовым заполнением из пропитанной смолой бумаги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3992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type="subTitle" idx="1"/>
          </p:nvPr>
        </p:nvSpPr>
        <p:spPr>
          <a:xfrm>
            <a:off x="533400" y="1052736"/>
            <a:ext cx="7854696" cy="5805264"/>
          </a:xfrm>
        </p:spPr>
        <p:txBody>
          <a:bodyPr>
            <a:normAutofit/>
          </a:bodyPr>
          <a:lstStyle/>
          <a:p>
            <a:pPr algn="just"/>
            <a:r>
              <a:rPr lang="ru-RU" dirty="0"/>
              <a:t>Элементы мебельных изделий имеют сечения самого разного профиля, по-разному могут соединяться и детали мебели – заподлицо, со свесом, с </a:t>
            </a:r>
            <a:r>
              <a:rPr lang="ru-RU" dirty="0" err="1"/>
              <a:t>платиком</a:t>
            </a:r>
            <a:r>
              <a:rPr lang="ru-RU" dirty="0"/>
              <a:t> и т. д .</a:t>
            </a:r>
          </a:p>
          <a:p>
            <a:pPr algn="just"/>
            <a:r>
              <a:rPr lang="ru-RU" dirty="0"/>
              <a:t>Познакомимся с некоторыми понятиями, касающимися конструкции и формы мебельных </a:t>
            </a:r>
            <a:r>
              <a:rPr lang="ru-RU" dirty="0" smtClean="0"/>
              <a:t>изделий</a:t>
            </a:r>
          </a:p>
          <a:p>
            <a:pPr algn="l"/>
            <a:r>
              <a:rPr lang="ru-RU" dirty="0" smtClean="0"/>
              <a:t> Раскладки – это заготовки, которые закрывают кромки щитов и рамок. В сечении они могут быть прямоугольными и профильными, устанавливаются по отношению к щиту заподлицо, с выступом или уступом.</a:t>
            </a:r>
            <a:r>
              <a:rPr lang="ru-RU" dirty="0"/>
              <a:t> </a:t>
            </a:r>
            <a:r>
              <a:rPr lang="ru-RU" dirty="0" err="1"/>
              <a:t>Штапик</a:t>
            </a:r>
            <a:r>
              <a:rPr lang="ru-RU" dirty="0"/>
              <a:t> – брусок, используемый для крепления вставленных в четверть стекол или филенок.</a:t>
            </a:r>
          </a:p>
          <a:p>
            <a:pPr algn="l"/>
            <a:endParaRPr lang="ru-RU" dirty="0" smtClean="0"/>
          </a:p>
          <a:p>
            <a:pPr algn="l"/>
            <a:endParaRPr lang="ru-RU" dirty="0" smtClean="0"/>
          </a:p>
          <a:p>
            <a:pPr algn="l"/>
            <a:endParaRPr lang="ru-RU" dirty="0"/>
          </a:p>
          <a:p>
            <a:pPr algn="just"/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1204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1" y="1124744"/>
            <a:ext cx="9143999" cy="4149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48680" y="5373216"/>
            <a:ext cx="82809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Элементы </a:t>
            </a:r>
            <a:r>
              <a:rPr lang="ru-RU" sz="2000" dirty="0"/>
              <a:t>мебельного изделия : </a:t>
            </a:r>
            <a:r>
              <a:rPr lang="ru-RU" sz="2000" i="1" dirty="0"/>
              <a:t>1 – брусок; 2 – раскладка; 3 – </a:t>
            </a:r>
            <a:r>
              <a:rPr lang="ru-RU" sz="2000" i="1" dirty="0" err="1"/>
              <a:t>штапик</a:t>
            </a:r>
            <a:r>
              <a:rPr lang="ru-RU" sz="2000" i="1" dirty="0"/>
              <a:t>; 4 – филенка ; 5 – фаска ; 6 – смягчение; 7 –</a:t>
            </a:r>
            <a:endParaRPr lang="ru-RU" sz="2000" dirty="0"/>
          </a:p>
          <a:p>
            <a:r>
              <a:rPr lang="ru-RU" sz="2000" i="1" dirty="0"/>
              <a:t>закругление; 8 – галтель ; 9 – калевка; 10 – фальц; 11 – размер </a:t>
            </a:r>
            <a:r>
              <a:rPr lang="ru-RU" sz="2000" i="1" dirty="0" err="1"/>
              <a:t>платика</a:t>
            </a:r>
            <a:r>
              <a:rPr lang="ru-RU" sz="2000" i="1" dirty="0"/>
              <a:t> ; 12 – размер свеса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236470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268" y="1730580"/>
            <a:ext cx="5040559" cy="468052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21490" y="1084249"/>
            <a:ext cx="8424936" cy="646331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r>
              <a:rPr lang="ru-RU" b="1" dirty="0"/>
              <a:t>Филенки</a:t>
            </a:r>
            <a:r>
              <a:rPr lang="ru-RU" dirty="0"/>
              <a:t> – щитки , вложенные </a:t>
            </a:r>
            <a:r>
              <a:rPr lang="ru-RU" dirty="0" smtClean="0"/>
              <a:t>внутрь рамки</a:t>
            </a:r>
            <a:r>
              <a:rPr lang="ru-RU" dirty="0"/>
              <a:t>. Бывают плоские, со скошенными или профильными кромками, так называемые </a:t>
            </a:r>
            <a:r>
              <a:rPr lang="ru-RU" dirty="0" err="1"/>
              <a:t>фигарейные</a:t>
            </a:r>
            <a:r>
              <a:rPr lang="ru-RU" dirty="0"/>
              <a:t>.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1844824"/>
            <a:ext cx="2520280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504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90" y="991916"/>
            <a:ext cx="8712968" cy="1477328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r>
              <a:rPr lang="ru-RU" b="1" dirty="0" smtClean="0"/>
              <a:t>Фаской  </a:t>
            </a:r>
            <a:r>
              <a:rPr lang="ru-RU" dirty="0"/>
              <a:t>называют срезанное ребро кромки детали</a:t>
            </a:r>
            <a:r>
              <a:rPr lang="ru-RU" dirty="0" smtClean="0"/>
              <a:t>,</a:t>
            </a:r>
          </a:p>
          <a:p>
            <a:r>
              <a:rPr lang="ru-RU" dirty="0" smtClean="0"/>
              <a:t> </a:t>
            </a:r>
            <a:r>
              <a:rPr lang="ru-RU" b="1" dirty="0"/>
              <a:t>смягчением</a:t>
            </a:r>
            <a:r>
              <a:rPr lang="ru-RU" dirty="0"/>
              <a:t> – небольшое закругление острого ребра кромки (радиус 1-2 мм), а </a:t>
            </a:r>
            <a:r>
              <a:rPr lang="ru-RU" b="1" dirty="0" err="1"/>
              <a:t>заоваливанием</a:t>
            </a:r>
            <a:r>
              <a:rPr lang="ru-RU" dirty="0"/>
              <a:t> – более значительное закругление . Фаска, смягчение и </a:t>
            </a:r>
            <a:r>
              <a:rPr lang="ru-RU" dirty="0" err="1"/>
              <a:t>заоваливание</a:t>
            </a:r>
            <a:r>
              <a:rPr lang="ru-RU" dirty="0"/>
              <a:t> служат предохранению ребра от повреждений (смягчают остроту грани и тем самым увеличивают сопротивление материала внешним нагрузкам ).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527530"/>
            <a:ext cx="5783560" cy="3483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940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90" y="1196752"/>
            <a:ext cx="8640960" cy="923330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r>
              <a:rPr lang="ru-RU" b="1" dirty="0" smtClean="0"/>
              <a:t>Галтелью  </a:t>
            </a:r>
            <a:r>
              <a:rPr lang="ru-RU" dirty="0" smtClean="0"/>
              <a:t>называют </a:t>
            </a:r>
            <a:r>
              <a:rPr lang="ru-RU" dirty="0"/>
              <a:t>полукруглую выемку па </a:t>
            </a:r>
            <a:r>
              <a:rPr lang="ru-RU" dirty="0" smtClean="0"/>
              <a:t>ребру </a:t>
            </a:r>
            <a:r>
              <a:rPr lang="ru-RU" dirty="0"/>
              <a:t>или </a:t>
            </a:r>
            <a:r>
              <a:rPr lang="ru-RU" dirty="0" err="1"/>
              <a:t>пласти</a:t>
            </a:r>
            <a:r>
              <a:rPr lang="ru-RU" dirty="0"/>
              <a:t> детали, </a:t>
            </a:r>
            <a:r>
              <a:rPr lang="ru-RU" b="1" dirty="0"/>
              <a:t>калевкой </a:t>
            </a:r>
            <a:r>
              <a:rPr lang="ru-RU" dirty="0"/>
              <a:t>– фигурно обработанную кромку элемента с целью декоративного оформления изделия 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276872"/>
            <a:ext cx="4415364" cy="286912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988840"/>
            <a:ext cx="344805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312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124744"/>
            <a:ext cx="8424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Фальц </a:t>
            </a:r>
            <a:r>
              <a:rPr lang="ru-RU" dirty="0" smtClean="0"/>
              <a:t>– прямоугольная выемка. Выступающая часть, полученная при отборе фальца, называется губкой. Фальц с равными сторонами называют четвертью.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276872"/>
            <a:ext cx="2952328" cy="262429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3064502"/>
            <a:ext cx="4596594" cy="3049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700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196752"/>
            <a:ext cx="840278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/>
              <a:t>Платик</a:t>
            </a:r>
            <a:r>
              <a:rPr lang="ru-RU" dirty="0"/>
              <a:t> – уступ размером 2-6 мм. Назначение </a:t>
            </a:r>
            <a:r>
              <a:rPr lang="ru-RU" dirty="0" err="1"/>
              <a:t>платика</a:t>
            </a:r>
            <a:r>
              <a:rPr lang="ru-RU" dirty="0"/>
              <a:t> – скрыть зазор , несовпадения в одной плоскости соединяемых элементов и другие дефекты. </a:t>
            </a:r>
            <a:r>
              <a:rPr lang="ru-RU" dirty="0" err="1"/>
              <a:t>Платики</a:t>
            </a:r>
            <a:r>
              <a:rPr lang="ru-RU" dirty="0"/>
              <a:t> упрощают сборку изделия и, как правило, предусматриваются конструкцией.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2852936"/>
            <a:ext cx="5079365" cy="3365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08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2136" y="1052736"/>
            <a:ext cx="88924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Свес</a:t>
            </a:r>
            <a:r>
              <a:rPr lang="ru-RU" dirty="0"/>
              <a:t> – выступающая за пределы основания часть сидения табурета, крышки стола и т. д . Его размер конструктивно принимают равным 10-50 мм.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155343"/>
            <a:ext cx="6259564" cy="368420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2872" y="1988840"/>
            <a:ext cx="4581128" cy="4581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800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932452d7537dfb1a85423b171d5f3591277cc076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81</TotalTime>
  <Words>1044</Words>
  <Application>Microsoft Office PowerPoint</Application>
  <PresentationFormat>Экран (4:3)</PresentationFormat>
  <Paragraphs>45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Поток</vt:lpstr>
      <vt:lpstr> Конструктивные  элементы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Конструктивные  элементы</dc:title>
  <dc:creator>ReAl</dc:creator>
  <cp:lastModifiedBy>admin</cp:lastModifiedBy>
  <dcterms:created xsi:type="dcterms:W3CDTF">2015-09-15T12:10:18Z</dcterms:created>
  <dcterms:modified xsi:type="dcterms:W3CDTF">2015-09-15T13:42:35Z</dcterms:modified>
</cp:coreProperties>
</file>