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sldIdLst>
    <p:sldId id="256" r:id="rId2"/>
    <p:sldId id="257" r:id="rId3"/>
    <p:sldId id="264" r:id="rId4"/>
    <p:sldId id="258" r:id="rId5"/>
    <p:sldId id="262" r:id="rId6"/>
    <p:sldId id="272" r:id="rId7"/>
    <p:sldId id="267" r:id="rId8"/>
    <p:sldId id="266" r:id="rId9"/>
    <p:sldId id="268" r:id="rId10"/>
    <p:sldId id="270" r:id="rId11"/>
    <p:sldId id="271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0368" autoAdjust="0"/>
    <p:restoredTop sz="94660"/>
  </p:normalViewPr>
  <p:slideViewPr>
    <p:cSldViewPr>
      <p:cViewPr varScale="1">
        <p:scale>
          <a:sx n="106" d="100"/>
          <a:sy n="106" d="100"/>
        </p:scale>
        <p:origin x="-166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11.04.2020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9166976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11.04.2020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6145152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11.04.2020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9907199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11.04.2020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3447820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11.04.2020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8652533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11.04.2020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9632258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11.04.2020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5310762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11.04.2020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8141086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11.04.2020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1267341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11.04.2020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9501261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11.04.2020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9214590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11.04.2020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4561840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286000" y="3105835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46167"/>
            <a:ext cx="9144000" cy="6858000"/>
          </a:xfrm>
          <a:prstGeom prst="rect">
            <a:avLst/>
          </a:prstGeom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3347864" y="5172760"/>
            <a:ext cx="5508849" cy="1362075"/>
          </a:xfrm>
        </p:spPr>
        <p:txBody>
          <a:bodyPr/>
          <a:lstStyle/>
          <a:p>
            <a:pPr algn="r"/>
            <a:r>
              <a:rPr lang="ru-RU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Работу выполнили ученицы 10 «А» класса Киселева Олеся, </a:t>
            </a:r>
            <a:r>
              <a:rPr lang="ru-RU" sz="2400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Исмаилова</a:t>
            </a:r>
            <a:r>
              <a:rPr lang="ru-RU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Айсель</a:t>
            </a:r>
            <a:endParaRPr lang="ru-RU" sz="24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0168749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Символика прокуратуры Российской Федерации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основании Указа Президента РФ от 04.10.2008 № 1441 «Об учреждении геральдического знака – эмблемы и флага прокуратуры Российской Федерации» утверждены следующие символы, указывающие на принадлежность к прокуратуре РФ. Эмблема Флаг.</a:t>
            </a:r>
          </a:p>
          <a:p>
            <a:pPr marL="0" indent="0">
              <a:buNone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Эмблема                                       Флаг                                                 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025365" y="3789040"/>
            <a:ext cx="2016224" cy="1932514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529019" y="3755129"/>
            <a:ext cx="2994513" cy="20003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38798476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-27902" y="-1"/>
            <a:ext cx="9171902" cy="6906407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1772816"/>
            <a:ext cx="8640960" cy="2304256"/>
          </a:xfrm>
        </p:spPr>
        <p:txBody>
          <a:bodyPr>
            <a:noAutofit/>
          </a:bodyPr>
          <a:lstStyle/>
          <a:p>
            <a:r>
              <a:rPr lang="ru-RU" sz="6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внимание!</a:t>
            </a:r>
            <a:endParaRPr lang="ru-RU" sz="6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65460566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" y="-9725"/>
            <a:ext cx="9144001" cy="6878494"/>
          </a:xfrm>
          <a:prstGeom prst="rect">
            <a:avLst/>
          </a:prstGeom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55576" y="1484784"/>
            <a:ext cx="7924800" cy="41148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4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Прокуратура</a:t>
            </a:r>
            <a:r>
              <a:rPr lang="ru-RU" sz="4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- </a:t>
            </a:r>
            <a:r>
              <a:rPr lang="ru-RU" sz="4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это орган укрепления законности и охраны </a:t>
            </a:r>
            <a:r>
              <a:rPr lang="ru-RU" sz="4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правопорядка</a:t>
            </a:r>
            <a:r>
              <a:rPr lang="ru-RU" sz="4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4000" b="1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4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0810951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15138"/>
          </a:xfrm>
          <a:prstGeom prst="rect">
            <a:avLst/>
          </a:prstGeom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09600" y="635261"/>
            <a:ext cx="7924800" cy="5544616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Впервые прокуратура была создана во Франции в 1302 году именно как орган, представляющий интересы монарха. Прокурор был «глазами» короля, при помощи которых он мог контролировать функционирование всего механизма государства</a:t>
            </a:r>
            <a:r>
              <a:rPr lang="ru-RU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 algn="ctr">
              <a:buNone/>
            </a:pPr>
            <a:r>
              <a:rPr lang="ru-RU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1722 года в соответствии с Именным Высочайшим Указом Петра I Правительствующему Сенату была учреждена Российская </a:t>
            </a:r>
            <a:r>
              <a:rPr lang="ru-RU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прокуратура. При </a:t>
            </a:r>
            <a:r>
              <a:rPr lang="ru-RU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создании прокуратуры Петром I перед ней ставилась задача «уничтожить или ослабить зло, проистекающее из беспорядков в делах, неправосудия, взяточничества и беззакония</a:t>
            </a:r>
            <a:r>
              <a:rPr lang="ru-RU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». Первым </a:t>
            </a:r>
            <a:r>
              <a:rPr lang="ru-RU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Генерал-прокурором Сената император назначил графа Павла Ивановича </a:t>
            </a:r>
            <a:r>
              <a:rPr lang="ru-RU" sz="24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Ягужинского</a:t>
            </a:r>
            <a:r>
              <a:rPr lang="ru-RU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2400" dirty="0">
              <a:solidFill>
                <a:schemeClr val="bg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4983583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66001"/>
          </a:xfrm>
          <a:prstGeom prst="rect">
            <a:avLst/>
          </a:prstGeom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1560" y="621723"/>
            <a:ext cx="7924800" cy="575960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4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Прокуратура:</a:t>
            </a:r>
          </a:p>
          <a:p>
            <a:pPr>
              <a:buFont typeface="+mj-lt"/>
              <a:buAutoNum type="arabicPeriod"/>
            </a:pPr>
            <a:r>
              <a:rPr lang="ru-RU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 </a:t>
            </a:r>
            <a:r>
              <a:rPr lang="ru-RU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входит в систему судебной власти</a:t>
            </a:r>
            <a:r>
              <a:rPr lang="ru-RU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>
              <a:buFont typeface="+mj-lt"/>
              <a:buAutoNum type="arabicPeriod"/>
            </a:pPr>
            <a:r>
              <a:rPr lang="ru-RU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Осуществляет надзор за исполнением законов, за соблюдением прав и свобод человека и гражданина</a:t>
            </a:r>
            <a:r>
              <a:rPr lang="ru-RU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>
              <a:buFont typeface="+mj-lt"/>
              <a:buAutoNum type="arabicPeriod"/>
            </a:pPr>
            <a:r>
              <a:rPr lang="ru-RU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Осуществляет уголовное преследование; </a:t>
            </a:r>
            <a:endParaRPr lang="ru-RU" sz="2800" dirty="0" smtClean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+mj-lt"/>
              <a:buAutoNum type="arabicPeriod"/>
            </a:pPr>
            <a:r>
              <a:rPr lang="ru-RU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Координирует </a:t>
            </a:r>
            <a:r>
              <a:rPr lang="ru-RU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деятельность в правоохранительных органов по борьбе с преступностью; </a:t>
            </a:r>
            <a:endParaRPr lang="ru-RU" sz="2800" dirty="0" smtClean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+mj-lt"/>
              <a:buAutoNum type="arabicPeriod"/>
            </a:pPr>
            <a:r>
              <a:rPr lang="ru-RU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Участвуют </a:t>
            </a:r>
            <a:r>
              <a:rPr lang="ru-RU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правотворческой деятельности.</a:t>
            </a:r>
          </a:p>
        </p:txBody>
      </p:sp>
    </p:spTree>
    <p:extLst>
      <p:ext uri="{BB962C8B-B14F-4D97-AF65-F5344CB8AC3E}">
        <p14:creationId xmlns:p14="http://schemas.microsoft.com/office/powerpoint/2010/main" xmlns="" val="212078679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1">
                <a:tint val="96000"/>
                <a:shade val="100000"/>
                <a:alpha val="100000"/>
                <a:satMod val="140000"/>
              </a:schemeClr>
            </a:gs>
            <a:gs pos="17000">
              <a:schemeClr val="bg1">
                <a:tint val="100000"/>
                <a:shade val="90000"/>
                <a:alpha val="100000"/>
              </a:schemeClr>
            </a:gs>
            <a:gs pos="100000">
              <a:schemeClr val="bg1">
                <a:tint val="100000"/>
                <a:shade val="80000"/>
                <a:alpha val="10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15138"/>
          </a:xfrm>
          <a:prstGeom prst="rect">
            <a:avLst/>
          </a:prstGeom>
        </p:spPr>
      </p:pic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609600" y="692696"/>
            <a:ext cx="7924800" cy="568863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систему органов </a:t>
            </a:r>
            <a:r>
              <a:rPr lang="ru-RU" sz="28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прокуратуры РФ </a:t>
            </a:r>
            <a:r>
              <a:rPr lang="ru-RU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входят несколько </a:t>
            </a:r>
            <a:r>
              <a:rPr lang="ru-RU" sz="28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учреждений</a:t>
            </a:r>
            <a:r>
              <a:rPr lang="ru-RU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r>
              <a:rPr lang="ru-RU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Генеральная прокуратура России.</a:t>
            </a:r>
          </a:p>
          <a:p>
            <a:r>
              <a:rPr lang="ru-RU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Органы прокуратуры субъектов (городские, районные).</a:t>
            </a:r>
          </a:p>
          <a:p>
            <a:r>
              <a:rPr lang="ru-RU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Учреждения научного и образовательного характера.</a:t>
            </a:r>
          </a:p>
          <a:p>
            <a:r>
              <a:rPr lang="ru-RU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Иные специальные органы и военные прокуратуры.</a:t>
            </a:r>
          </a:p>
          <a:p>
            <a:r>
              <a:rPr lang="ru-RU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Следственный комитет, включающий в себя наличие специализированных управлений.</a:t>
            </a:r>
          </a:p>
        </p:txBody>
      </p:sp>
    </p:spTree>
    <p:extLst>
      <p:ext uri="{BB962C8B-B14F-4D97-AF65-F5344CB8AC3E}">
        <p14:creationId xmlns:p14="http://schemas.microsoft.com/office/powerpoint/2010/main" xmlns="" val="99052646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15138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827584" y="836713"/>
            <a:ext cx="7560840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14300" indent="0">
              <a:buNone/>
            </a:pPr>
            <a:endParaRPr lang="ru-RU" dirty="0" smtClean="0"/>
          </a:p>
          <a:p>
            <a:pPr marL="114300" indent="0">
              <a:buNone/>
            </a:pPr>
            <a:r>
              <a:rPr lang="ru-RU" sz="2400" dirty="0" smtClean="0"/>
              <a:t>Прокурор — это лицо, уполномоченное представлять обвинение в суде, а также следить за соблюдением законности практически во всех сферах жизни страны. И всё это — от имени государства.</a:t>
            </a:r>
          </a:p>
          <a:p>
            <a:pPr marL="114300" indent="0">
              <a:buNone/>
            </a:pPr>
            <a:r>
              <a:rPr lang="ru-RU" sz="2400" dirty="0" smtClean="0"/>
              <a:t>Если кто-то идёт против закона и нарушает права других граждан, то многие обвинят такого человека в злодеяниях. Но когда дело дойдёт до суда, то право официально доказывать вину подозреваемого на основе собранных доказательств принадлежит государственному обвинителю. Это будет сотрудник прокуратуры - прокурор (лат. </a:t>
            </a:r>
            <a:r>
              <a:rPr lang="ru-RU" sz="2400" dirty="0" err="1" smtClean="0"/>
              <a:t>procurare</a:t>
            </a:r>
            <a:r>
              <a:rPr lang="ru-RU" sz="2400" dirty="0" smtClean="0"/>
              <a:t> - «управлять, ведать чем-либо, заботиться»).</a:t>
            </a:r>
            <a:endParaRPr lang="ru-RU" sz="24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3445" y="-15539"/>
            <a:ext cx="9150889" cy="6889077"/>
          </a:xfrm>
          <a:prstGeom prst="rect">
            <a:avLst/>
          </a:prstGeom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55576" y="881336"/>
            <a:ext cx="7886700" cy="5976664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3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ru-RU" sz="32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ребованиям к кандидатам на должности прокуроров или следователей органов прокуратуры РФ: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Наличие гражданства РФ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Отсутствие любого другого гражданства.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Годность по состоянию здоровья к службе в органах прокуратуры РФ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Отсутствие судимости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Работники органов прокуратуры не должны быть подчинены или подконтрольны близким родственникам.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Минимальный возраст в 25 лет</a:t>
            </a:r>
          </a:p>
        </p:txBody>
      </p:sp>
    </p:spTree>
    <p:extLst>
      <p:ext uri="{BB962C8B-B14F-4D97-AF65-F5344CB8AC3E}">
        <p14:creationId xmlns:p14="http://schemas.microsoft.com/office/powerpoint/2010/main" xmlns="" val="76716049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rcRect l="13125" r="13125"/>
          <a:stretch>
            <a:fillRect/>
          </a:stretch>
        </p:blipFill>
        <p:spPr>
          <a:xfrm>
            <a:off x="0" y="-45181"/>
            <a:ext cx="9144000" cy="6873538"/>
          </a:xfrm>
          <a:prstGeom prst="rect">
            <a:avLst/>
          </a:prstGeom>
        </p:spPr>
      </p:pic>
      <p:sp>
        <p:nvSpPr>
          <p:cNvPr id="7" name="Текст 6"/>
          <p:cNvSpPr>
            <a:spLocks noGrp="1"/>
          </p:cNvSpPr>
          <p:nvPr>
            <p:ph type="body" sz="half" idx="2"/>
          </p:nvPr>
        </p:nvSpPr>
        <p:spPr>
          <a:xfrm>
            <a:off x="1259632" y="260648"/>
            <a:ext cx="10098632" cy="6264696"/>
          </a:xfrm>
        </p:spPr>
        <p:txBody>
          <a:bodyPr>
            <a:normAutofit/>
          </a:bodyPr>
          <a:lstStyle/>
          <a:p>
            <a:r>
              <a:rPr lang="ru-RU" sz="3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Генеральный прокурор РФ</a:t>
            </a:r>
          </a:p>
          <a:p>
            <a:endParaRPr lang="ru-RU" sz="36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36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36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36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36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36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36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r>
              <a:rPr lang="ru-RU" sz="5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Юрий Чайка Яковлевич</a:t>
            </a:r>
            <a:endParaRPr lang="ru-RU" sz="54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6853774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/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 cstate="print"/>
          <a:srcRect l="8263" t="25850" r="4325" b="12202"/>
          <a:stretch/>
        </p:blipFill>
        <p:spPr>
          <a:xfrm>
            <a:off x="12823" y="0"/>
            <a:ext cx="916062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444643212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232</TotalTime>
  <Words>400</Words>
  <Application>Microsoft Office PowerPoint</Application>
  <PresentationFormat>Экран (4:3)</PresentationFormat>
  <Paragraphs>43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Работу выполнили ученицы 10 «А» класса Киселева Олеся, Исмаилова Айсель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Символика прокуратуры Российской Федерации</vt:lpstr>
      <vt:lpstr>Спасибо за внимание!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Admin</dc:creator>
  <cp:lastModifiedBy>Елена</cp:lastModifiedBy>
  <cp:revision>16</cp:revision>
  <dcterms:created xsi:type="dcterms:W3CDTF">2017-04-17T11:50:00Z</dcterms:created>
  <dcterms:modified xsi:type="dcterms:W3CDTF">2020-04-11T13:59:38Z</dcterms:modified>
</cp:coreProperties>
</file>