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265" r:id="rId4"/>
    <p:sldId id="260" r:id="rId5"/>
    <p:sldId id="261" r:id="rId6"/>
    <p:sldId id="262" r:id="rId7"/>
    <p:sldId id="263" r:id="rId8"/>
    <p:sldId id="264" r:id="rId9"/>
    <p:sldId id="27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9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95" r:id="rId34"/>
    <p:sldId id="290" r:id="rId35"/>
    <p:sldId id="291" r:id="rId36"/>
    <p:sldId id="292" r:id="rId37"/>
    <p:sldId id="293" r:id="rId38"/>
    <p:sldId id="294" r:id="rId39"/>
    <p:sldId id="304" r:id="rId40"/>
    <p:sldId id="296" r:id="rId41"/>
    <p:sldId id="297" r:id="rId42"/>
    <p:sldId id="298" r:id="rId43"/>
    <p:sldId id="299" r:id="rId44"/>
    <p:sldId id="300" r:id="rId45"/>
    <p:sldId id="302" r:id="rId46"/>
    <p:sldId id="301" r:id="rId47"/>
    <p:sldId id="303" r:id="rId48"/>
    <p:sldId id="258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7370"/>
    <a:srgbClr val="CC0099"/>
    <a:srgbClr val="FF9900"/>
    <a:srgbClr val="877FE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30" autoAdjust="0"/>
    <p:restoredTop sz="94660"/>
  </p:normalViewPr>
  <p:slideViewPr>
    <p:cSldViewPr>
      <p:cViewPr varScale="1">
        <p:scale>
          <a:sx n="66" d="100"/>
          <a:sy n="66" d="100"/>
        </p:scale>
        <p:origin x="145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1A2D9-7EB6-4E83-AC37-BB2CD17236E6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8EBF3-6A9C-434D-BE5F-5323673917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31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EBF3-6A9C-434D-BE5F-53236739178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580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EBF3-6A9C-434D-BE5F-53236739178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752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EBF3-6A9C-434D-BE5F-53236739178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203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EBF3-6A9C-434D-BE5F-532367391785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203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EBF3-6A9C-434D-BE5F-532367391785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20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EBF3-6A9C-434D-BE5F-53236739178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203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EBF3-6A9C-434D-BE5F-53236739178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620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EBF3-6A9C-434D-BE5F-532367391785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725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8EBF3-6A9C-434D-BE5F-532367391785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644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12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51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047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30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77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1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562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68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Скругленный прямоугольник 4"/>
          <p:cNvSpPr/>
          <p:nvPr userDrawn="1"/>
        </p:nvSpPr>
        <p:spPr>
          <a:xfrm>
            <a:off x="107504" y="116632"/>
            <a:ext cx="8856984" cy="655272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76200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43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691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465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9.jpe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20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Relationship Id="rId22" Type="http://schemas.openxmlformats.org/officeDocument/2006/relationships/image" Target="../media/image10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0">
              <a:srgbClr val="000040"/>
            </a:gs>
            <a:gs pos="36000">
              <a:srgbClr val="400040"/>
            </a:gs>
            <a:gs pos="65000">
              <a:srgbClr val="8F0040"/>
            </a:gs>
            <a:gs pos="83000">
              <a:srgbClr val="F27300"/>
            </a:gs>
            <a:gs pos="100000">
              <a:srgbClr val="FFBF0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107504" y="116632"/>
            <a:ext cx="8856984" cy="655272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76200" cmpd="tri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8707D-8200-411F-A71D-6F4111EB9A99}" type="datetimeFigureOut">
              <a:rPr lang="ru-RU" smtClean="0"/>
              <a:t>10.04.2020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8FA32-6B17-41C3-9FE4-3D53E2D8D64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9"/>
          <p:cNvPicPr>
            <a:picLocks noChangeAspect="1"/>
          </p:cNvPicPr>
          <p:nvPr userDrawn="1"/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71" t="984" r="77312" b="68430"/>
          <a:stretch>
            <a:fillRect/>
          </a:stretch>
        </p:blipFill>
        <p:spPr bwMode="auto">
          <a:xfrm>
            <a:off x="141288" y="2831395"/>
            <a:ext cx="1119837" cy="130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0"/>
          <p:cNvPicPr>
            <a:picLocks noChangeAspect="1"/>
          </p:cNvPicPr>
          <p:nvPr userDrawn="1"/>
        </p:nvPicPr>
        <p:blipFill>
          <a:blip r:embed="rId1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43" t="392" r="51468" b="66727"/>
          <a:stretch>
            <a:fillRect/>
          </a:stretch>
        </p:blipFill>
        <p:spPr bwMode="auto">
          <a:xfrm>
            <a:off x="7512050" y="2701925"/>
            <a:ext cx="1292015" cy="126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1"/>
          <p:cNvPicPr>
            <a:picLocks noChangeAspect="1"/>
          </p:cNvPicPr>
          <p:nvPr userDrawn="1"/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000" t="2692" r="26666" b="67099"/>
          <a:stretch>
            <a:fillRect/>
          </a:stretch>
        </p:blipFill>
        <p:spPr bwMode="auto">
          <a:xfrm>
            <a:off x="617585" y="4869160"/>
            <a:ext cx="1249315" cy="118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2"/>
          <p:cNvPicPr>
            <a:picLocks noChangeAspect="1"/>
          </p:cNvPicPr>
          <p:nvPr userDrawn="1"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917" t="986" r="1569" b="66719"/>
          <a:stretch>
            <a:fillRect/>
          </a:stretch>
        </p:blipFill>
        <p:spPr bwMode="auto">
          <a:xfrm>
            <a:off x="142875" y="862129"/>
            <a:ext cx="1439398" cy="133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3"/>
          <p:cNvPicPr>
            <a:picLocks noChangeAspect="1"/>
          </p:cNvPicPr>
          <p:nvPr userDrawn="1"/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380" r="75000" b="34309"/>
          <a:stretch>
            <a:fillRect/>
          </a:stretch>
        </p:blipFill>
        <p:spPr bwMode="auto">
          <a:xfrm>
            <a:off x="6752450" y="4428257"/>
            <a:ext cx="1769978" cy="177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4"/>
          <p:cNvPicPr>
            <a:picLocks noChangeAspect="1"/>
          </p:cNvPicPr>
          <p:nvPr userDrawn="1"/>
        </p:nvPicPr>
        <p:blipFill>
          <a:blip r:embed="rId1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82" t="32901" r="52638" b="31805"/>
          <a:stretch>
            <a:fillRect/>
          </a:stretch>
        </p:blipFill>
        <p:spPr bwMode="auto">
          <a:xfrm>
            <a:off x="7059614" y="469900"/>
            <a:ext cx="1462814" cy="1593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5"/>
          <p:cNvPicPr>
            <a:picLocks noChangeAspect="1"/>
          </p:cNvPicPr>
          <p:nvPr userDrawn="1"/>
        </p:nvPicPr>
        <p:blipFill>
          <a:blip r:embed="rId1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056" t="33850" r="31528" b="30609"/>
          <a:stretch>
            <a:fillRect/>
          </a:stretch>
        </p:blipFill>
        <p:spPr bwMode="auto">
          <a:xfrm>
            <a:off x="1866900" y="171451"/>
            <a:ext cx="1341601" cy="133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6"/>
          <p:cNvPicPr>
            <a:picLocks noChangeAspect="1"/>
          </p:cNvPicPr>
          <p:nvPr userDrawn="1"/>
        </p:nvPicPr>
        <p:blipFill>
          <a:blip r:embed="rId2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4998" t="35181" r="5392" b="32410"/>
          <a:stretch>
            <a:fillRect/>
          </a:stretch>
        </p:blipFill>
        <p:spPr bwMode="auto">
          <a:xfrm>
            <a:off x="2484439" y="5207001"/>
            <a:ext cx="1055100" cy="127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7"/>
          <p:cNvPicPr>
            <a:picLocks noChangeAspect="1"/>
          </p:cNvPicPr>
          <p:nvPr userDrawn="1"/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9" t="67860" r="75864"/>
          <a:stretch>
            <a:fillRect/>
          </a:stretch>
        </p:blipFill>
        <p:spPr bwMode="auto">
          <a:xfrm>
            <a:off x="4967981" y="222319"/>
            <a:ext cx="1254825" cy="130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8"/>
          <p:cNvPicPr>
            <a:picLocks noChangeAspect="1"/>
          </p:cNvPicPr>
          <p:nvPr userDrawn="1"/>
        </p:nvPicPr>
        <p:blipFill>
          <a:blip r:embed="rId2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306" t="67480" r="51389" b="3450"/>
          <a:stretch>
            <a:fillRect/>
          </a:stretch>
        </p:blipFill>
        <p:spPr bwMode="auto">
          <a:xfrm>
            <a:off x="4741863" y="5138738"/>
            <a:ext cx="1476588" cy="129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5701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6.xml"/><Relationship Id="rId5" Type="http://schemas.openxmlformats.org/officeDocument/2006/relationships/slide" Target="slide11.xml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7" Type="http://schemas.openxmlformats.org/officeDocument/2006/relationships/image" Target="../media/image21.gif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audio" Target="../media/audio17.wav"/><Relationship Id="rId7" Type="http://schemas.openxmlformats.org/officeDocument/2006/relationships/image" Target="../media/image21.gif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audio" Target="../media/audio17.wav"/><Relationship Id="rId7" Type="http://schemas.openxmlformats.org/officeDocument/2006/relationships/image" Target="../media/image21.gif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slide" Target="slide14.xml"/><Relationship Id="rId5" Type="http://schemas.openxmlformats.org/officeDocument/2006/relationships/image" Target="../media/image20.gif"/><Relationship Id="rId4" Type="http://schemas.openxmlformats.org/officeDocument/2006/relationships/image" Target="../media/image19.jpeg"/><Relationship Id="rId9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audio" Target="../media/audio17.wav"/><Relationship Id="rId7" Type="http://schemas.openxmlformats.org/officeDocument/2006/relationships/image" Target="../media/image21.gif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5" Type="http://schemas.openxmlformats.org/officeDocument/2006/relationships/image" Target="../media/image20.gif"/><Relationship Id="rId10" Type="http://schemas.openxmlformats.org/officeDocument/2006/relationships/image" Target="../media/image24.gif"/><Relationship Id="rId4" Type="http://schemas.openxmlformats.org/officeDocument/2006/relationships/image" Target="../media/image19.jpeg"/><Relationship Id="rId9" Type="http://schemas.openxmlformats.org/officeDocument/2006/relationships/image" Target="../media/image2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audio" Target="../media/audio17.wav"/><Relationship Id="rId7" Type="http://schemas.openxmlformats.org/officeDocument/2006/relationships/image" Target="../media/image21.gif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11" Type="http://schemas.openxmlformats.org/officeDocument/2006/relationships/image" Target="../media/image25.gif"/><Relationship Id="rId5" Type="http://schemas.openxmlformats.org/officeDocument/2006/relationships/image" Target="../media/image20.gif"/><Relationship Id="rId10" Type="http://schemas.openxmlformats.org/officeDocument/2006/relationships/image" Target="../media/image24.gif"/><Relationship Id="rId4" Type="http://schemas.openxmlformats.org/officeDocument/2006/relationships/image" Target="../media/image19.jpeg"/><Relationship Id="rId9" Type="http://schemas.openxmlformats.org/officeDocument/2006/relationships/image" Target="../media/image23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audio" Target="../media/audio17.wav"/><Relationship Id="rId7" Type="http://schemas.openxmlformats.org/officeDocument/2006/relationships/image" Target="../media/image21.gif"/><Relationship Id="rId12" Type="http://schemas.openxmlformats.org/officeDocument/2006/relationships/image" Target="../media/image26.gif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slide" Target="slide17.xml"/><Relationship Id="rId11" Type="http://schemas.openxmlformats.org/officeDocument/2006/relationships/image" Target="../media/image25.gif"/><Relationship Id="rId5" Type="http://schemas.openxmlformats.org/officeDocument/2006/relationships/image" Target="../media/image20.gif"/><Relationship Id="rId10" Type="http://schemas.openxmlformats.org/officeDocument/2006/relationships/image" Target="../media/image24.gif"/><Relationship Id="rId4" Type="http://schemas.openxmlformats.org/officeDocument/2006/relationships/image" Target="../media/image19.jpeg"/><Relationship Id="rId9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gif"/><Relationship Id="rId13" Type="http://schemas.openxmlformats.org/officeDocument/2006/relationships/image" Target="../media/image27.gif"/><Relationship Id="rId3" Type="http://schemas.openxmlformats.org/officeDocument/2006/relationships/audio" Target="../media/audio17.wav"/><Relationship Id="rId7" Type="http://schemas.openxmlformats.org/officeDocument/2006/relationships/image" Target="../media/image22.gif"/><Relationship Id="rId12" Type="http://schemas.openxmlformats.org/officeDocument/2006/relationships/slide" Target="slide18.xml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gif"/><Relationship Id="rId11" Type="http://schemas.openxmlformats.org/officeDocument/2006/relationships/image" Target="../media/image26.gif"/><Relationship Id="rId5" Type="http://schemas.openxmlformats.org/officeDocument/2006/relationships/image" Target="../media/image20.gif"/><Relationship Id="rId10" Type="http://schemas.openxmlformats.org/officeDocument/2006/relationships/image" Target="../media/image25.gif"/><Relationship Id="rId4" Type="http://schemas.openxmlformats.org/officeDocument/2006/relationships/image" Target="../media/image19.jpeg"/><Relationship Id="rId9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13" Type="http://schemas.openxmlformats.org/officeDocument/2006/relationships/slide" Target="slide2.xml"/><Relationship Id="rId3" Type="http://schemas.openxmlformats.org/officeDocument/2006/relationships/image" Target="../media/image28.jpeg"/><Relationship Id="rId7" Type="http://schemas.openxmlformats.org/officeDocument/2006/relationships/image" Target="../media/image23.gif"/><Relationship Id="rId12" Type="http://schemas.openxmlformats.org/officeDocument/2006/relationships/image" Target="../media/image29.gif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gif"/><Relationship Id="rId11" Type="http://schemas.openxmlformats.org/officeDocument/2006/relationships/image" Target="../media/image27.gif"/><Relationship Id="rId5" Type="http://schemas.openxmlformats.org/officeDocument/2006/relationships/image" Target="../media/image21.gif"/><Relationship Id="rId10" Type="http://schemas.openxmlformats.org/officeDocument/2006/relationships/image" Target="../media/image26.gif"/><Relationship Id="rId4" Type="http://schemas.openxmlformats.org/officeDocument/2006/relationships/image" Target="../media/image20.gif"/><Relationship Id="rId9" Type="http://schemas.openxmlformats.org/officeDocument/2006/relationships/image" Target="../media/image25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15.png"/><Relationship Id="rId5" Type="http://schemas.openxmlformats.org/officeDocument/2006/relationships/image" Target="../media/image12.jpeg"/><Relationship Id="rId10" Type="http://schemas.openxmlformats.org/officeDocument/2006/relationships/slide" Target="slide33.xml"/><Relationship Id="rId4" Type="http://schemas.openxmlformats.org/officeDocument/2006/relationships/slide" Target="slide39.xml"/><Relationship Id="rId9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7" Type="http://schemas.openxmlformats.org/officeDocument/2006/relationships/slide" Target="slide21.xml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g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audio" Target="../media/audio19.wav"/><Relationship Id="rId7" Type="http://schemas.openxmlformats.org/officeDocument/2006/relationships/slide" Target="slide21.xml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Relationship Id="rId9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audio" Target="../media/audio19.wav"/><Relationship Id="rId7" Type="http://schemas.openxmlformats.org/officeDocument/2006/relationships/image" Target="../media/image32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audio" Target="../media/audio19.wav"/><Relationship Id="rId7" Type="http://schemas.openxmlformats.org/officeDocument/2006/relationships/slide" Target="slide24.xml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audio" Target="../media/audio19.wav"/><Relationship Id="rId7" Type="http://schemas.openxmlformats.org/officeDocument/2006/relationships/image" Target="../media/image32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audio" Target="../media/audio19.wav"/><Relationship Id="rId7" Type="http://schemas.openxmlformats.org/officeDocument/2006/relationships/image" Target="../media/image32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audio" Target="../media/audio19.wav"/><Relationship Id="rId7" Type="http://schemas.openxmlformats.org/officeDocument/2006/relationships/image" Target="../media/image32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audio" Target="../media/audio19.wav"/><Relationship Id="rId7" Type="http://schemas.openxmlformats.org/officeDocument/2006/relationships/image" Target="../media/image32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audio" Target="../media/audio19.wav"/><Relationship Id="rId7" Type="http://schemas.openxmlformats.org/officeDocument/2006/relationships/image" Target="../media/image32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audio" Target="../media/audio19.wav"/><Relationship Id="rId7" Type="http://schemas.openxmlformats.org/officeDocument/2006/relationships/image" Target="../media/image32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audio" Target="../media/audio19.wav"/><Relationship Id="rId7" Type="http://schemas.openxmlformats.org/officeDocument/2006/relationships/image" Target="../media/image32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audio" Target="../media/audio19.wav"/><Relationship Id="rId7" Type="http://schemas.openxmlformats.org/officeDocument/2006/relationships/image" Target="../media/image32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audio" Target="../media/audio1.wav"/><Relationship Id="rId4" Type="http://schemas.openxmlformats.org/officeDocument/2006/relationships/audio" Target="../media/audio20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audio" Target="../media/audio21.wav"/><Relationship Id="rId3" Type="http://schemas.openxmlformats.org/officeDocument/2006/relationships/audio" Target="../media/audio1.wav"/><Relationship Id="rId7" Type="http://schemas.openxmlformats.org/officeDocument/2006/relationships/audio" Target="../media/audio14.wav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9.wav"/><Relationship Id="rId5" Type="http://schemas.openxmlformats.org/officeDocument/2006/relationships/audio" Target="../media/audio2.wav"/><Relationship Id="rId10" Type="http://schemas.openxmlformats.org/officeDocument/2006/relationships/image" Target="../media/image35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2.wav"/><Relationship Id="rId3" Type="http://schemas.openxmlformats.org/officeDocument/2006/relationships/audio" Target="../media/audio1.wav"/><Relationship Id="rId7" Type="http://schemas.openxmlformats.org/officeDocument/2006/relationships/audio" Target="../media/audio14.wav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9.wav"/><Relationship Id="rId5" Type="http://schemas.openxmlformats.org/officeDocument/2006/relationships/audio" Target="../media/audio2.wav"/><Relationship Id="rId10" Type="http://schemas.openxmlformats.org/officeDocument/2006/relationships/image" Target="../media/image35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audio" Target="../media/audio23.wav"/><Relationship Id="rId3" Type="http://schemas.openxmlformats.org/officeDocument/2006/relationships/audio" Target="../media/audio1.wav"/><Relationship Id="rId7" Type="http://schemas.openxmlformats.org/officeDocument/2006/relationships/audio" Target="../media/audio14.wav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9.wav"/><Relationship Id="rId5" Type="http://schemas.openxmlformats.org/officeDocument/2006/relationships/audio" Target="../media/audio2.wav"/><Relationship Id="rId10" Type="http://schemas.openxmlformats.org/officeDocument/2006/relationships/image" Target="../media/image35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4.wav"/><Relationship Id="rId3" Type="http://schemas.openxmlformats.org/officeDocument/2006/relationships/audio" Target="../media/audio1.wav"/><Relationship Id="rId7" Type="http://schemas.openxmlformats.org/officeDocument/2006/relationships/audio" Target="../media/audio14.wav"/><Relationship Id="rId2" Type="http://schemas.openxmlformats.org/officeDocument/2006/relationships/audio" Target="../media/audio19.wav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9.wav"/><Relationship Id="rId5" Type="http://schemas.openxmlformats.org/officeDocument/2006/relationships/audio" Target="../media/audio2.wav"/><Relationship Id="rId10" Type="http://schemas.openxmlformats.org/officeDocument/2006/relationships/image" Target="../media/image35.png"/><Relationship Id="rId4" Type="http://schemas.openxmlformats.org/officeDocument/2006/relationships/audio" Target="../media/audio6.wav"/><Relationship Id="rId9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4.wav"/><Relationship Id="rId3" Type="http://schemas.openxmlformats.org/officeDocument/2006/relationships/audio" Target="../media/audio19.wav"/><Relationship Id="rId7" Type="http://schemas.openxmlformats.org/officeDocument/2006/relationships/audio" Target="../media/audio9.wav"/><Relationship Id="rId12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2.wav"/><Relationship Id="rId11" Type="http://schemas.openxmlformats.org/officeDocument/2006/relationships/image" Target="../media/image35.png"/><Relationship Id="rId5" Type="http://schemas.openxmlformats.org/officeDocument/2006/relationships/audio" Target="../media/audio6.wav"/><Relationship Id="rId10" Type="http://schemas.openxmlformats.org/officeDocument/2006/relationships/image" Target="../media/image34.png"/><Relationship Id="rId4" Type="http://schemas.openxmlformats.org/officeDocument/2006/relationships/audio" Target="../media/audio1.wav"/><Relationship Id="rId9" Type="http://schemas.openxmlformats.org/officeDocument/2006/relationships/audio" Target="../media/audio25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13" Type="http://schemas.openxmlformats.org/officeDocument/2006/relationships/audio" Target="../media/audio11.wav"/><Relationship Id="rId18" Type="http://schemas.openxmlformats.org/officeDocument/2006/relationships/audio" Target="../media/audio16.wav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audio" Target="../media/audio10.wav"/><Relationship Id="rId17" Type="http://schemas.openxmlformats.org/officeDocument/2006/relationships/audio" Target="../media/audio15.wav"/><Relationship Id="rId2" Type="http://schemas.openxmlformats.org/officeDocument/2006/relationships/notesSlide" Target="../notesSlides/notesSlide3.xml"/><Relationship Id="rId16" Type="http://schemas.openxmlformats.org/officeDocument/2006/relationships/audio" Target="../media/audio14.wav"/><Relationship Id="rId20" Type="http://schemas.openxmlformats.org/officeDocument/2006/relationships/image" Target="../media/image16.gif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4.wav"/><Relationship Id="rId11" Type="http://schemas.openxmlformats.org/officeDocument/2006/relationships/audio" Target="../media/audio9.wav"/><Relationship Id="rId5" Type="http://schemas.openxmlformats.org/officeDocument/2006/relationships/audio" Target="../media/audio3.wav"/><Relationship Id="rId15" Type="http://schemas.openxmlformats.org/officeDocument/2006/relationships/audio" Target="../media/audio13.wav"/><Relationship Id="rId10" Type="http://schemas.openxmlformats.org/officeDocument/2006/relationships/audio" Target="../media/audio8.wav"/><Relationship Id="rId19" Type="http://schemas.openxmlformats.org/officeDocument/2006/relationships/image" Target="../media/image17.jpeg"/><Relationship Id="rId4" Type="http://schemas.openxmlformats.org/officeDocument/2006/relationships/audio" Target="../media/audio2.wav"/><Relationship Id="rId9" Type="http://schemas.openxmlformats.org/officeDocument/2006/relationships/audio" Target="../media/audio7.wav"/><Relationship Id="rId14" Type="http://schemas.openxmlformats.org/officeDocument/2006/relationships/audio" Target="../media/audio12.wav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7.wav"/><Relationship Id="rId7" Type="http://schemas.openxmlformats.org/officeDocument/2006/relationships/image" Target="../media/image42.jpeg"/><Relationship Id="rId2" Type="http://schemas.openxmlformats.org/officeDocument/2006/relationships/audio" Target="../media/audio26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audio" Target="../media/audio29.wav"/><Relationship Id="rId10" Type="http://schemas.openxmlformats.org/officeDocument/2006/relationships/image" Target="../media/image45.png"/><Relationship Id="rId4" Type="http://schemas.openxmlformats.org/officeDocument/2006/relationships/audio" Target="../media/audio28.wav"/><Relationship Id="rId9" Type="http://schemas.openxmlformats.org/officeDocument/2006/relationships/image" Target="../media/image44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8.wav"/><Relationship Id="rId7" Type="http://schemas.openxmlformats.org/officeDocument/2006/relationships/image" Target="../media/image42.jpeg"/><Relationship Id="rId12" Type="http://schemas.openxmlformats.org/officeDocument/2006/relationships/image" Target="../media/image47.jpeg"/><Relationship Id="rId2" Type="http://schemas.openxmlformats.org/officeDocument/2006/relationships/audio" Target="../media/audio27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audio" Target="../media/audio29.wav"/><Relationship Id="rId10" Type="http://schemas.openxmlformats.org/officeDocument/2006/relationships/image" Target="../media/image45.png"/><Relationship Id="rId4" Type="http://schemas.openxmlformats.org/officeDocument/2006/relationships/audio" Target="../media/audio26.wav"/><Relationship Id="rId9" Type="http://schemas.openxmlformats.org/officeDocument/2006/relationships/image" Target="../media/image44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7.wav"/><Relationship Id="rId7" Type="http://schemas.openxmlformats.org/officeDocument/2006/relationships/image" Target="../media/image42.jpeg"/><Relationship Id="rId2" Type="http://schemas.openxmlformats.org/officeDocument/2006/relationships/audio" Target="../media/audio2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audio" Target="../media/audio29.wav"/><Relationship Id="rId10" Type="http://schemas.openxmlformats.org/officeDocument/2006/relationships/image" Target="../media/image45.png"/><Relationship Id="rId4" Type="http://schemas.openxmlformats.org/officeDocument/2006/relationships/audio" Target="../media/audio26.wav"/><Relationship Id="rId9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8.wav"/><Relationship Id="rId7" Type="http://schemas.openxmlformats.org/officeDocument/2006/relationships/image" Target="../media/image42.jpeg"/><Relationship Id="rId2" Type="http://schemas.openxmlformats.org/officeDocument/2006/relationships/audio" Target="../media/audio26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audio" Target="../media/audio29.wav"/><Relationship Id="rId10" Type="http://schemas.openxmlformats.org/officeDocument/2006/relationships/image" Target="../media/image45.png"/><Relationship Id="rId4" Type="http://schemas.openxmlformats.org/officeDocument/2006/relationships/audio" Target="../media/audio27.wav"/><Relationship Id="rId9" Type="http://schemas.openxmlformats.org/officeDocument/2006/relationships/image" Target="../media/image44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7.wav"/><Relationship Id="rId7" Type="http://schemas.openxmlformats.org/officeDocument/2006/relationships/image" Target="../media/image42.jpeg"/><Relationship Id="rId2" Type="http://schemas.openxmlformats.org/officeDocument/2006/relationships/audio" Target="../media/audio2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audio" Target="../media/audio29.wav"/><Relationship Id="rId10" Type="http://schemas.openxmlformats.org/officeDocument/2006/relationships/image" Target="../media/image45.png"/><Relationship Id="rId4" Type="http://schemas.openxmlformats.org/officeDocument/2006/relationships/audio" Target="../media/audio26.wav"/><Relationship Id="rId9" Type="http://schemas.openxmlformats.org/officeDocument/2006/relationships/image" Target="../media/image44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7.wav"/><Relationship Id="rId7" Type="http://schemas.openxmlformats.org/officeDocument/2006/relationships/image" Target="../media/image42.jpeg"/><Relationship Id="rId2" Type="http://schemas.openxmlformats.org/officeDocument/2006/relationships/audio" Target="../media/audio2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audio" Target="../media/audio29.wav"/><Relationship Id="rId10" Type="http://schemas.openxmlformats.org/officeDocument/2006/relationships/image" Target="../media/image45.png"/><Relationship Id="rId4" Type="http://schemas.openxmlformats.org/officeDocument/2006/relationships/audio" Target="../media/audio26.wav"/><Relationship Id="rId9" Type="http://schemas.openxmlformats.org/officeDocument/2006/relationships/image" Target="../media/image44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8.wav"/><Relationship Id="rId7" Type="http://schemas.openxmlformats.org/officeDocument/2006/relationships/image" Target="../media/image42.jpeg"/><Relationship Id="rId2" Type="http://schemas.openxmlformats.org/officeDocument/2006/relationships/audio" Target="../media/audio26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audio" Target="../media/audio29.wav"/><Relationship Id="rId10" Type="http://schemas.openxmlformats.org/officeDocument/2006/relationships/image" Target="../media/image45.png"/><Relationship Id="rId4" Type="http://schemas.openxmlformats.org/officeDocument/2006/relationships/audio" Target="../media/audio27.wav"/><Relationship Id="rId9" Type="http://schemas.openxmlformats.org/officeDocument/2006/relationships/image" Target="../media/image44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audio" Target="../media/audio27.wav"/><Relationship Id="rId7" Type="http://schemas.openxmlformats.org/officeDocument/2006/relationships/image" Target="../media/image42.jpeg"/><Relationship Id="rId12" Type="http://schemas.openxmlformats.org/officeDocument/2006/relationships/slide" Target="slide2.xml"/><Relationship Id="rId2" Type="http://schemas.openxmlformats.org/officeDocument/2006/relationships/audio" Target="../media/audio28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46.png"/><Relationship Id="rId5" Type="http://schemas.openxmlformats.org/officeDocument/2006/relationships/audio" Target="../media/audio29.wav"/><Relationship Id="rId10" Type="http://schemas.openxmlformats.org/officeDocument/2006/relationships/image" Target="../media/image45.png"/><Relationship Id="rId4" Type="http://schemas.openxmlformats.org/officeDocument/2006/relationships/audio" Target="../media/audio26.wav"/><Relationship Id="rId9" Type="http://schemas.openxmlformats.org/officeDocument/2006/relationships/image" Target="../media/image44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5111/91024863.198/0_a97df_1284e061_XL" TargetMode="External"/><Relationship Id="rId13" Type="http://schemas.openxmlformats.org/officeDocument/2006/relationships/hyperlink" Target="http://s3.pic4you.ru/allimage/y2013/10-03/12216/3872723-thumb.png" TargetMode="External"/><Relationship Id="rId18" Type="http://schemas.openxmlformats.org/officeDocument/2006/relationships/hyperlink" Target="http://rai-cvetov.ru/uploads/images/fotografiya_1319.jpg" TargetMode="External"/><Relationship Id="rId3" Type="http://schemas.openxmlformats.org/officeDocument/2006/relationships/hyperlink" Target="http://mirgif.com/priroda/nebo6.jpg" TargetMode="External"/><Relationship Id="rId7" Type="http://schemas.openxmlformats.org/officeDocument/2006/relationships/hyperlink" Target="http://img0.liveinternet.ru/images/attach/c/3/75/430/75430684_large_4453296_buratino_.jpg" TargetMode="External"/><Relationship Id="rId12" Type="http://schemas.openxmlformats.org/officeDocument/2006/relationships/hyperlink" Target="http://estalsad32.edumsko.ru/images/users-files/estalsad32/gribok1.jpg" TargetMode="External"/><Relationship Id="rId17" Type="http://schemas.openxmlformats.org/officeDocument/2006/relationships/hyperlink" Target="http://aldengroup.ru/photo/babochki/small/N_butterfly_fly_051_100x100.jpg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://mebellior.ru/npfoto/farfali/%D0%90%D1%80%D1%82%2001-034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detsad-kitty.ru/uploads/posts/2010-06/1277926078_5e93bbe86706t.jpg" TargetMode="External"/><Relationship Id="rId11" Type="http://schemas.openxmlformats.org/officeDocument/2006/relationships/hyperlink" Target="http://i.allday.ru/uploads/posts/2008-09/1220378017_khudozhnik.jpg" TargetMode="External"/><Relationship Id="rId5" Type="http://schemas.openxmlformats.org/officeDocument/2006/relationships/hyperlink" Target="http://www.sovetmult.ru/galery/lyubim/galery_clip_image006.jpg" TargetMode="External"/><Relationship Id="rId15" Type="http://schemas.openxmlformats.org/officeDocument/2006/relationships/hyperlink" Target="http://img0.liveinternet.ru/images/attach/c/2/72/872/72872276_1301582999_Kopiya_2_5a255b12ac1b.png" TargetMode="External"/><Relationship Id="rId10" Type="http://schemas.openxmlformats.org/officeDocument/2006/relationships/hyperlink" Target="http://smayli.ru/smile/multyashki-2269.html" TargetMode="External"/><Relationship Id="rId19" Type="http://schemas.openxmlformats.org/officeDocument/2006/relationships/hyperlink" Target="http://www.wiki.vladimir.i-edu.ru/images/d/d4/&#1048;12.JPG" TargetMode="External"/><Relationship Id="rId4" Type="http://schemas.openxmlformats.org/officeDocument/2006/relationships/hyperlink" Target="http://eti-deti.com/karlson-raskraska-iz-multfilma-karlson-kotoryj-zhivet-na-kryshe-raspechatatskachat" TargetMode="External"/><Relationship Id="rId9" Type="http://schemas.openxmlformats.org/officeDocument/2006/relationships/hyperlink" Target="http://img-fotki.yandex.ru/get/4408/102699435.28e/0_63228_cd70a2ff_XL.jpg" TargetMode="External"/><Relationship Id="rId14" Type="http://schemas.openxmlformats.org/officeDocument/2006/relationships/hyperlink" Target="http://img-fotki.yandex.ru/get/6623/159561506.13a/0_f75da_9b689228_XL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13" Type="http://schemas.openxmlformats.org/officeDocument/2006/relationships/audio" Target="../media/audio11.wav"/><Relationship Id="rId18" Type="http://schemas.openxmlformats.org/officeDocument/2006/relationships/audio" Target="../media/audio16.wav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audio" Target="../media/audio10.wav"/><Relationship Id="rId17" Type="http://schemas.openxmlformats.org/officeDocument/2006/relationships/audio" Target="../media/audio15.wav"/><Relationship Id="rId2" Type="http://schemas.openxmlformats.org/officeDocument/2006/relationships/notesSlide" Target="../notesSlides/notesSlide4.xml"/><Relationship Id="rId16" Type="http://schemas.openxmlformats.org/officeDocument/2006/relationships/audio" Target="../media/audio14.wav"/><Relationship Id="rId20" Type="http://schemas.openxmlformats.org/officeDocument/2006/relationships/image" Target="../media/image16.gif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4.wav"/><Relationship Id="rId11" Type="http://schemas.openxmlformats.org/officeDocument/2006/relationships/audio" Target="../media/audio9.wav"/><Relationship Id="rId5" Type="http://schemas.openxmlformats.org/officeDocument/2006/relationships/audio" Target="../media/audio3.wav"/><Relationship Id="rId15" Type="http://schemas.openxmlformats.org/officeDocument/2006/relationships/audio" Target="../media/audio13.wav"/><Relationship Id="rId10" Type="http://schemas.openxmlformats.org/officeDocument/2006/relationships/audio" Target="../media/audio8.wav"/><Relationship Id="rId19" Type="http://schemas.openxmlformats.org/officeDocument/2006/relationships/image" Target="../media/image17.jpeg"/><Relationship Id="rId4" Type="http://schemas.openxmlformats.org/officeDocument/2006/relationships/audio" Target="../media/audio2.wav"/><Relationship Id="rId9" Type="http://schemas.openxmlformats.org/officeDocument/2006/relationships/audio" Target="../media/audio7.wav"/><Relationship Id="rId14" Type="http://schemas.openxmlformats.org/officeDocument/2006/relationships/audio" Target="../media/audio12.wav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13" Type="http://schemas.openxmlformats.org/officeDocument/2006/relationships/audio" Target="../media/audio11.wav"/><Relationship Id="rId18" Type="http://schemas.openxmlformats.org/officeDocument/2006/relationships/audio" Target="../media/audio16.wav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audio" Target="../media/audio10.wav"/><Relationship Id="rId17" Type="http://schemas.openxmlformats.org/officeDocument/2006/relationships/audio" Target="../media/audio15.wav"/><Relationship Id="rId2" Type="http://schemas.openxmlformats.org/officeDocument/2006/relationships/notesSlide" Target="../notesSlides/notesSlide5.xml"/><Relationship Id="rId16" Type="http://schemas.openxmlformats.org/officeDocument/2006/relationships/audio" Target="../media/audio14.wav"/><Relationship Id="rId20" Type="http://schemas.openxmlformats.org/officeDocument/2006/relationships/image" Target="../media/image16.gif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4.wav"/><Relationship Id="rId11" Type="http://schemas.openxmlformats.org/officeDocument/2006/relationships/audio" Target="../media/audio9.wav"/><Relationship Id="rId5" Type="http://schemas.openxmlformats.org/officeDocument/2006/relationships/audio" Target="../media/audio3.wav"/><Relationship Id="rId15" Type="http://schemas.openxmlformats.org/officeDocument/2006/relationships/audio" Target="../media/audio13.wav"/><Relationship Id="rId10" Type="http://schemas.openxmlformats.org/officeDocument/2006/relationships/audio" Target="../media/audio8.wav"/><Relationship Id="rId19" Type="http://schemas.openxmlformats.org/officeDocument/2006/relationships/image" Target="../media/image17.jpeg"/><Relationship Id="rId4" Type="http://schemas.openxmlformats.org/officeDocument/2006/relationships/audio" Target="../media/audio2.wav"/><Relationship Id="rId9" Type="http://schemas.openxmlformats.org/officeDocument/2006/relationships/audio" Target="../media/audio7.wav"/><Relationship Id="rId14" Type="http://schemas.openxmlformats.org/officeDocument/2006/relationships/audio" Target="../media/audio12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13" Type="http://schemas.openxmlformats.org/officeDocument/2006/relationships/audio" Target="../media/audio11.wav"/><Relationship Id="rId18" Type="http://schemas.openxmlformats.org/officeDocument/2006/relationships/audio" Target="../media/audio16.wav"/><Relationship Id="rId3" Type="http://schemas.openxmlformats.org/officeDocument/2006/relationships/audio" Target="../media/audio1.wav"/><Relationship Id="rId7" Type="http://schemas.openxmlformats.org/officeDocument/2006/relationships/audio" Target="../media/audio5.wav"/><Relationship Id="rId12" Type="http://schemas.openxmlformats.org/officeDocument/2006/relationships/audio" Target="../media/audio10.wav"/><Relationship Id="rId17" Type="http://schemas.openxmlformats.org/officeDocument/2006/relationships/audio" Target="../media/audio15.wav"/><Relationship Id="rId2" Type="http://schemas.openxmlformats.org/officeDocument/2006/relationships/notesSlide" Target="../notesSlides/notesSlide6.xml"/><Relationship Id="rId16" Type="http://schemas.openxmlformats.org/officeDocument/2006/relationships/audio" Target="../media/audio14.wav"/><Relationship Id="rId20" Type="http://schemas.openxmlformats.org/officeDocument/2006/relationships/image" Target="../media/image16.gif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4.wav"/><Relationship Id="rId11" Type="http://schemas.openxmlformats.org/officeDocument/2006/relationships/audio" Target="../media/audio9.wav"/><Relationship Id="rId5" Type="http://schemas.openxmlformats.org/officeDocument/2006/relationships/audio" Target="../media/audio3.wav"/><Relationship Id="rId15" Type="http://schemas.openxmlformats.org/officeDocument/2006/relationships/audio" Target="../media/audio13.wav"/><Relationship Id="rId10" Type="http://schemas.openxmlformats.org/officeDocument/2006/relationships/audio" Target="../media/audio8.wav"/><Relationship Id="rId19" Type="http://schemas.openxmlformats.org/officeDocument/2006/relationships/image" Target="../media/image17.jpeg"/><Relationship Id="rId4" Type="http://schemas.openxmlformats.org/officeDocument/2006/relationships/audio" Target="../media/audio2.wav"/><Relationship Id="rId9" Type="http://schemas.openxmlformats.org/officeDocument/2006/relationships/audio" Target="../media/audio7.wav"/><Relationship Id="rId14" Type="http://schemas.openxmlformats.org/officeDocument/2006/relationships/audio" Target="../media/audio12.wav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13" Type="http://schemas.openxmlformats.org/officeDocument/2006/relationships/audio" Target="../media/audio11.wav"/><Relationship Id="rId18" Type="http://schemas.openxmlformats.org/officeDocument/2006/relationships/audio" Target="../media/audio16.wav"/><Relationship Id="rId3" Type="http://schemas.openxmlformats.org/officeDocument/2006/relationships/audio" Target="../media/audio1.wav"/><Relationship Id="rId21" Type="http://schemas.openxmlformats.org/officeDocument/2006/relationships/slide" Target="slide2.xml"/><Relationship Id="rId7" Type="http://schemas.openxmlformats.org/officeDocument/2006/relationships/audio" Target="../media/audio5.wav"/><Relationship Id="rId12" Type="http://schemas.openxmlformats.org/officeDocument/2006/relationships/audio" Target="../media/audio10.wav"/><Relationship Id="rId17" Type="http://schemas.openxmlformats.org/officeDocument/2006/relationships/audio" Target="../media/audio15.wav"/><Relationship Id="rId2" Type="http://schemas.openxmlformats.org/officeDocument/2006/relationships/notesSlide" Target="../notesSlides/notesSlide7.xml"/><Relationship Id="rId16" Type="http://schemas.openxmlformats.org/officeDocument/2006/relationships/audio" Target="../media/audio14.wav"/><Relationship Id="rId20" Type="http://schemas.openxmlformats.org/officeDocument/2006/relationships/image" Target="../media/image16.gif"/><Relationship Id="rId1" Type="http://schemas.openxmlformats.org/officeDocument/2006/relationships/slideLayout" Target="../slideLayouts/slideLayout6.xml"/><Relationship Id="rId6" Type="http://schemas.openxmlformats.org/officeDocument/2006/relationships/audio" Target="../media/audio4.wav"/><Relationship Id="rId11" Type="http://schemas.openxmlformats.org/officeDocument/2006/relationships/audio" Target="../media/audio9.wav"/><Relationship Id="rId5" Type="http://schemas.openxmlformats.org/officeDocument/2006/relationships/audio" Target="../media/audio3.wav"/><Relationship Id="rId15" Type="http://schemas.openxmlformats.org/officeDocument/2006/relationships/audio" Target="../media/audio13.wav"/><Relationship Id="rId10" Type="http://schemas.openxmlformats.org/officeDocument/2006/relationships/audio" Target="../media/audio8.wav"/><Relationship Id="rId19" Type="http://schemas.openxmlformats.org/officeDocument/2006/relationships/image" Target="../media/image17.jpeg"/><Relationship Id="rId4" Type="http://schemas.openxmlformats.org/officeDocument/2006/relationships/audio" Target="../media/audio2.wav"/><Relationship Id="rId9" Type="http://schemas.openxmlformats.org/officeDocument/2006/relationships/audio" Target="../media/audio7.wav"/><Relationship Id="rId14" Type="http://schemas.openxmlformats.org/officeDocument/2006/relationships/audio" Target="../media/audio12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Управляющая кнопка: сведения 4">
            <a:hlinkClick r:id="rId3" action="ppaction://hlinksldjump" highlightClick="1"/>
          </p:cNvPr>
          <p:cNvSpPr/>
          <p:nvPr/>
        </p:nvSpPr>
        <p:spPr>
          <a:xfrm>
            <a:off x="7865690" y="6462434"/>
            <a:ext cx="521208" cy="395566"/>
          </a:xfrm>
          <a:prstGeom prst="actionButtonInformati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4498" y="2276872"/>
            <a:ext cx="7772400" cy="14700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тренажёры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94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188640"/>
            <a:ext cx="41044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: 4 + 3 ∙ 6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950297" y="4867884"/>
            <a:ext cx="4017638" cy="1657460"/>
            <a:chOff x="4950297" y="4867884"/>
            <a:chExt cx="4017638" cy="165746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025752" y="4941168"/>
              <a:ext cx="3866728" cy="15841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50297" y="4867884"/>
              <a:ext cx="40176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правильный ответ:</a:t>
              </a:r>
              <a:endPara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5085935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>
            <a:hlinkClick r:id="rId5" action="ppaction://hlinksldjump"/>
          </p:cNvPr>
          <p:cNvSpPr/>
          <p:nvPr/>
        </p:nvSpPr>
        <p:spPr>
          <a:xfrm>
            <a:off x="6020396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54857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889318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21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5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8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35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3" animBg="1"/>
      <p:bldP spid="16" grpId="4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188640"/>
            <a:ext cx="41044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+ 24 : 8 - 7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950297" y="4867884"/>
            <a:ext cx="4017638" cy="1657460"/>
            <a:chOff x="4950297" y="4867884"/>
            <a:chExt cx="4017638" cy="165746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025752" y="4941168"/>
              <a:ext cx="3866728" cy="15841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50297" y="4867884"/>
              <a:ext cx="40176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правильный ответ:</a:t>
              </a:r>
              <a:endPara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5085935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7889318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54857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6" name="Овал 15"/>
          <p:cNvSpPr/>
          <p:nvPr/>
        </p:nvSpPr>
        <p:spPr>
          <a:xfrm>
            <a:off x="6020396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1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188640"/>
            <a:ext cx="41044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– 8 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∙ 8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950297" y="4867884"/>
            <a:ext cx="4017638" cy="1657460"/>
            <a:chOff x="4950297" y="4867884"/>
            <a:chExt cx="4017638" cy="165746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025752" y="4941168"/>
              <a:ext cx="3866728" cy="15841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50297" y="4867884"/>
              <a:ext cx="40176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правильный ответ:</a:t>
              </a:r>
              <a:endPara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7869257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5081761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40091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010926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80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188640"/>
            <a:ext cx="41044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∙ 9 + 72 : 8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950297" y="4867884"/>
            <a:ext cx="4017638" cy="1657460"/>
            <a:chOff x="4950297" y="4867884"/>
            <a:chExt cx="4017638" cy="165746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025752" y="4941168"/>
              <a:ext cx="3866728" cy="15841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50297" y="4867884"/>
              <a:ext cx="40176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правильный ответ:</a:t>
              </a:r>
              <a:endPara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7869257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6945014" y="5276056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096526" y="5276056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020770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90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188640"/>
            <a:ext cx="41044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(17 + 25)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6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950297" y="4867884"/>
            <a:ext cx="4017638" cy="1657460"/>
            <a:chOff x="4950297" y="4867884"/>
            <a:chExt cx="4017638" cy="165746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025752" y="4941168"/>
              <a:ext cx="3866728" cy="15841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50297" y="4867884"/>
              <a:ext cx="40176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правильный ответ:</a:t>
              </a:r>
              <a:endPara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7869257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5081761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5" name="Овал 14"/>
          <p:cNvSpPr/>
          <p:nvPr/>
        </p:nvSpPr>
        <p:spPr>
          <a:xfrm>
            <a:off x="6940091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010926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5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188640"/>
            <a:ext cx="41044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4400" b="1" dirty="0" smtClean="0">
                <a:solidFill>
                  <a:srgbClr val="002060"/>
                </a:solidFill>
                <a:latin typeface="Times New Roman"/>
                <a:cs typeface="Times New Roman"/>
              </a:rPr>
              <a:t>∙ 6 : 10 + 7 ∙ 7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950297" y="4867884"/>
            <a:ext cx="4017638" cy="1657460"/>
            <a:chOff x="4950297" y="4867884"/>
            <a:chExt cx="4017638" cy="165746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025752" y="4941168"/>
              <a:ext cx="3866728" cy="15841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50297" y="4867884"/>
              <a:ext cx="40176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правильный ответ:</a:t>
              </a:r>
              <a:endPara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5085305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6008367" y="5519510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31429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7854491" y="5519510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4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188640"/>
            <a:ext cx="41044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+ 15 – 36 : 6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950297" y="4867884"/>
            <a:ext cx="4017638" cy="1657460"/>
            <a:chOff x="4950297" y="4867884"/>
            <a:chExt cx="4017638" cy="165746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025752" y="4941168"/>
              <a:ext cx="3866728" cy="15841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50297" y="4867884"/>
              <a:ext cx="40176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правильный ответ:</a:t>
              </a:r>
              <a:endPara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5085305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4" name="Овал 13">
            <a:hlinkClick r:id="rId6" action="ppaction://hlinksldjump"/>
          </p:cNvPr>
          <p:cNvSpPr/>
          <p:nvPr/>
        </p:nvSpPr>
        <p:spPr>
          <a:xfrm>
            <a:off x="7854491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6940091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Овал 15"/>
          <p:cNvSpPr/>
          <p:nvPr/>
        </p:nvSpPr>
        <p:spPr>
          <a:xfrm>
            <a:off x="6010926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11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188640"/>
            <a:ext cx="41044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– 45 : 9 - 8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950297" y="4867884"/>
            <a:ext cx="4017638" cy="1657460"/>
            <a:chOff x="4950297" y="4867884"/>
            <a:chExt cx="4017638" cy="165746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025752" y="4941168"/>
              <a:ext cx="3866728" cy="158417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950297" y="4867884"/>
              <a:ext cx="40176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i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Выбери правильный ответ:</a:t>
              </a:r>
              <a:endPara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Овал 12"/>
          <p:cNvSpPr/>
          <p:nvPr/>
        </p:nvSpPr>
        <p:spPr>
          <a:xfrm>
            <a:off x="5085305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14" name="Овал 13">
            <a:hlinkClick r:id="rId12" action="ppaction://hlinksldjump"/>
          </p:cNvPr>
          <p:cNvSpPr/>
          <p:nvPr/>
        </p:nvSpPr>
        <p:spPr>
          <a:xfrm>
            <a:off x="6944113" y="5251349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873516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6" name="Овал 15"/>
          <p:cNvSpPr/>
          <p:nvPr/>
        </p:nvSpPr>
        <p:spPr>
          <a:xfrm>
            <a:off x="6014709" y="5562832"/>
            <a:ext cx="91440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42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35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3" grpId="1" animBg="1"/>
      <p:bldP spid="13" grpId="2" animBg="1"/>
      <p:bldP spid="13" grpId="3" animBg="1"/>
      <p:bldP spid="14" grpId="0" animBg="1"/>
      <p:bldP spid="15" grpId="0" animBg="1"/>
      <p:bldP spid="15" grpId="1" animBg="1"/>
      <p:bldP spid="15" grpId="2" animBg="1"/>
      <p:bldP spid="15" grpId="3" animBg="1"/>
      <p:bldP spid="16" grpId="0" animBg="1"/>
      <p:bldP spid="16" grpId="1" animBg="1"/>
      <p:bldP spid="16" grpId="2" animBg="1"/>
      <p:bldP spid="16" grpId="3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99592" y="188640"/>
            <a:ext cx="4104456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1844824"/>
            <a:ext cx="2790825" cy="3248025"/>
          </a:xfrm>
          <a:prstGeom prst="rect">
            <a:avLst/>
          </a:prstGeom>
        </p:spPr>
      </p:pic>
      <p:sp>
        <p:nvSpPr>
          <p:cNvPr id="20" name="Управляющая кнопка: далее 19">
            <a:hlinkClick r:id="rId13" action="ppaction://hlinksldjump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28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0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Сложение и вычитание в пределах 100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7015170" y="4144950"/>
            <a:ext cx="1517270" cy="230841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1519" y="2204864"/>
            <a:ext cx="839765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Мальвине найти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уратино.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решайте примеры, находите правильный ответ среди предложенных чисел,  нажимайте на него. С каждым, правильно решённым, примером будет открываться часть картинки.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33537" y="1355681"/>
            <a:ext cx="18049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</a:p>
        </p:txBody>
      </p:sp>
    </p:spTree>
    <p:extLst>
      <p:ext uri="{BB962C8B-B14F-4D97-AF65-F5344CB8AC3E}">
        <p14:creationId xmlns:p14="http://schemas.microsoft.com/office/powerpoint/2010/main" val="19517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124744"/>
            <a:ext cx="2339752" cy="1754814"/>
          </a:xfrm>
          <a:prstGeom prst="rect">
            <a:avLst/>
          </a:prstGeom>
        </p:spPr>
      </p:pic>
      <p:pic>
        <p:nvPicPr>
          <p:cNvPr id="10" name="Рисунок 9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3996" y="3980021"/>
            <a:ext cx="2262804" cy="1866132"/>
          </a:xfrm>
          <a:prstGeom prst="rect">
            <a:avLst/>
          </a:prstGeom>
        </p:spPr>
      </p:pic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2809439"/>
            <a:ext cx="2312866" cy="1754814"/>
          </a:xfrm>
          <a:prstGeom prst="rect">
            <a:avLst/>
          </a:prstGeom>
        </p:spPr>
      </p:pic>
      <p:pic>
        <p:nvPicPr>
          <p:cNvPr id="4" name="Рисунок 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1124744"/>
            <a:ext cx="2339752" cy="1754814"/>
          </a:xfrm>
          <a:prstGeom prst="rect">
            <a:avLst/>
          </a:prstGeom>
        </p:spPr>
      </p:pic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467544" y="2809439"/>
            <a:ext cx="2296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умножения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hlinkClick r:id="rId8" action="ppaction://hlinksldjump"/>
          </p:cNvPr>
          <p:cNvSpPr txBox="1"/>
          <p:nvPr/>
        </p:nvSpPr>
        <p:spPr>
          <a:xfrm>
            <a:off x="5766661" y="2809439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выполнения арифметических действий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hlinkClick r:id="rId6" action="ppaction://hlinksldjump"/>
          </p:cNvPr>
          <p:cNvSpPr txBox="1"/>
          <p:nvPr/>
        </p:nvSpPr>
        <p:spPr>
          <a:xfrm>
            <a:off x="2987824" y="4437112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Сложение и вычитание в пределах 100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409" y="3882870"/>
            <a:ext cx="2261847" cy="1754814"/>
          </a:xfrm>
          <a:prstGeom prst="rect">
            <a:avLst/>
          </a:prstGeom>
        </p:spPr>
      </p:pic>
      <p:sp>
        <p:nvSpPr>
          <p:cNvPr id="9" name="TextBox 8">
            <a:hlinkClick r:id="rId10" action="ppaction://hlinksldjump"/>
          </p:cNvPr>
          <p:cNvSpPr txBox="1"/>
          <p:nvPr/>
        </p:nvSpPr>
        <p:spPr>
          <a:xfrm>
            <a:off x="431949" y="5637683"/>
            <a:ext cx="2439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двузначного числа на двузначное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5823250" y="572854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Сложение и вычитание в пределах 1000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00298" y="231349"/>
            <a:ext cx="4319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тренажёр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Управляющая кнопка: возврат 12">
            <a:hlinkClick r:id="" action="ppaction://hlinkshowjump?jump=endshow" highlightClick="1"/>
          </p:cNvPr>
          <p:cNvSpPr/>
          <p:nvPr/>
        </p:nvSpPr>
        <p:spPr>
          <a:xfrm>
            <a:off x="8622792" y="6336792"/>
            <a:ext cx="521208" cy="521208"/>
          </a:xfrm>
          <a:prstGeom prst="actionButtonRetur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48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1"/>
      <p:bldP spid="5" grpId="2"/>
      <p:bldP spid="5" grpId="3"/>
      <p:bldP spid="7" grpId="0"/>
      <p:bldP spid="7" grpId="1"/>
      <p:bldP spid="7" grpId="2"/>
      <p:bldP spid="9" grpId="0"/>
      <p:bldP spid="9" grpId="1"/>
      <p:bldP spid="11" grpId="0"/>
      <p:bldP spid="11" grpId="1"/>
      <p:bldP spid="11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45 - 17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2315022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7336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02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7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9" action="ppaction://hlinksldjump"/>
          </p:cNvPr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7336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15022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449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91 - 59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15022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7336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57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7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7" action="ppaction://hlinksldjump"/>
          </p:cNvPr>
          <p:cNvSpPr/>
          <p:nvPr/>
        </p:nvSpPr>
        <p:spPr>
          <a:xfrm>
            <a:off x="3717336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15022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85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6"/>
          <p:cNvSpPr>
            <a:spLocks/>
          </p:cNvSpPr>
          <p:nvPr/>
        </p:nvSpPr>
        <p:spPr bwMode="auto">
          <a:xfrm>
            <a:off x="422275" y="4092538"/>
            <a:ext cx="1828865" cy="1640718"/>
          </a:xfrm>
          <a:custGeom>
            <a:avLst/>
            <a:gdLst>
              <a:gd name="T0" fmla="*/ 370 w 408"/>
              <a:gd name="T1" fmla="*/ 236 h 410"/>
              <a:gd name="T2" fmla="*/ 405 w 408"/>
              <a:gd name="T3" fmla="*/ 193 h 410"/>
              <a:gd name="T4" fmla="*/ 383 w 408"/>
              <a:gd name="T5" fmla="*/ 157 h 410"/>
              <a:gd name="T6" fmla="*/ 363 w 408"/>
              <a:gd name="T7" fmla="*/ 184 h 410"/>
              <a:gd name="T8" fmla="*/ 342 w 408"/>
              <a:gd name="T9" fmla="*/ 142 h 410"/>
              <a:gd name="T10" fmla="*/ 353 w 408"/>
              <a:gd name="T11" fmla="*/ 22 h 410"/>
              <a:gd name="T12" fmla="*/ 166 w 408"/>
              <a:gd name="T13" fmla="*/ 18 h 410"/>
              <a:gd name="T14" fmla="*/ 191 w 408"/>
              <a:gd name="T15" fmla="*/ 55 h 410"/>
              <a:gd name="T16" fmla="*/ 142 w 408"/>
              <a:gd name="T17" fmla="*/ 65 h 410"/>
              <a:gd name="T18" fmla="*/ 114 w 408"/>
              <a:gd name="T19" fmla="*/ 45 h 410"/>
              <a:gd name="T20" fmla="*/ 121 w 408"/>
              <a:gd name="T21" fmla="*/ 19 h 410"/>
              <a:gd name="T22" fmla="*/ 0 w 408"/>
              <a:gd name="T23" fmla="*/ 22 h 410"/>
              <a:gd name="T24" fmla="*/ 0 w 408"/>
              <a:gd name="T25" fmla="*/ 410 h 410"/>
              <a:gd name="T26" fmla="*/ 354 w 408"/>
              <a:gd name="T27" fmla="*/ 410 h 410"/>
              <a:gd name="T28" fmla="*/ 341 w 408"/>
              <a:gd name="T29" fmla="*/ 264 h 410"/>
              <a:gd name="T30" fmla="*/ 370 w 408"/>
              <a:gd name="T31" fmla="*/ 23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5 - 18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5119143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699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14853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613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9"/>
          <p:cNvSpPr>
            <a:spLocks/>
          </p:cNvSpPr>
          <p:nvPr/>
        </p:nvSpPr>
        <p:spPr bwMode="auto">
          <a:xfrm>
            <a:off x="4880609" y="1038225"/>
            <a:ext cx="1851631" cy="1584785"/>
          </a:xfrm>
          <a:custGeom>
            <a:avLst/>
            <a:gdLst>
              <a:gd name="T0" fmla="*/ 59 w 413"/>
              <a:gd name="T1" fmla="*/ 57 h 396"/>
              <a:gd name="T2" fmla="*/ 58 w 413"/>
              <a:gd name="T3" fmla="*/ 218 h 396"/>
              <a:gd name="T4" fmla="*/ 46 w 413"/>
              <a:gd name="T5" fmla="*/ 211 h 396"/>
              <a:gd name="T6" fmla="*/ 24 w 413"/>
              <a:gd name="T7" fmla="*/ 198 h 396"/>
              <a:gd name="T8" fmla="*/ 30 w 413"/>
              <a:gd name="T9" fmla="*/ 259 h 396"/>
              <a:gd name="T10" fmla="*/ 58 w 413"/>
              <a:gd name="T11" fmla="*/ 286 h 396"/>
              <a:gd name="T12" fmla="*/ 64 w 413"/>
              <a:gd name="T13" fmla="*/ 390 h 396"/>
              <a:gd name="T14" fmla="*/ 161 w 413"/>
              <a:gd name="T15" fmla="*/ 391 h 396"/>
              <a:gd name="T16" fmla="*/ 199 w 413"/>
              <a:gd name="T17" fmla="*/ 363 h 396"/>
              <a:gd name="T18" fmla="*/ 172 w 413"/>
              <a:gd name="T19" fmla="*/ 336 h 396"/>
              <a:gd name="T20" fmla="*/ 221 w 413"/>
              <a:gd name="T21" fmla="*/ 326 h 396"/>
              <a:gd name="T22" fmla="*/ 246 w 413"/>
              <a:gd name="T23" fmla="*/ 353 h 396"/>
              <a:gd name="T24" fmla="*/ 264 w 413"/>
              <a:gd name="T25" fmla="*/ 385 h 396"/>
              <a:gd name="T26" fmla="*/ 413 w 413"/>
              <a:gd name="T27" fmla="*/ 378 h 396"/>
              <a:gd name="T28" fmla="*/ 413 w 413"/>
              <a:gd name="T29" fmla="*/ 0 h 396"/>
              <a:gd name="T30" fmla="*/ 57 w 413"/>
              <a:gd name="T31" fmla="*/ 0 h 396"/>
              <a:gd name="T32" fmla="*/ 59 w 413"/>
              <a:gd name="T33" fmla="*/ 5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6"/>
          <p:cNvSpPr>
            <a:spLocks/>
          </p:cNvSpPr>
          <p:nvPr/>
        </p:nvSpPr>
        <p:spPr bwMode="auto">
          <a:xfrm>
            <a:off x="422275" y="4092538"/>
            <a:ext cx="1828865" cy="1640718"/>
          </a:xfrm>
          <a:custGeom>
            <a:avLst/>
            <a:gdLst>
              <a:gd name="T0" fmla="*/ 370 w 408"/>
              <a:gd name="T1" fmla="*/ 236 h 410"/>
              <a:gd name="T2" fmla="*/ 405 w 408"/>
              <a:gd name="T3" fmla="*/ 193 h 410"/>
              <a:gd name="T4" fmla="*/ 383 w 408"/>
              <a:gd name="T5" fmla="*/ 157 h 410"/>
              <a:gd name="T6" fmla="*/ 363 w 408"/>
              <a:gd name="T7" fmla="*/ 184 h 410"/>
              <a:gd name="T8" fmla="*/ 342 w 408"/>
              <a:gd name="T9" fmla="*/ 142 h 410"/>
              <a:gd name="T10" fmla="*/ 353 w 408"/>
              <a:gd name="T11" fmla="*/ 22 h 410"/>
              <a:gd name="T12" fmla="*/ 166 w 408"/>
              <a:gd name="T13" fmla="*/ 18 h 410"/>
              <a:gd name="T14" fmla="*/ 191 w 408"/>
              <a:gd name="T15" fmla="*/ 55 h 410"/>
              <a:gd name="T16" fmla="*/ 142 w 408"/>
              <a:gd name="T17" fmla="*/ 65 h 410"/>
              <a:gd name="T18" fmla="*/ 114 w 408"/>
              <a:gd name="T19" fmla="*/ 45 h 410"/>
              <a:gd name="T20" fmla="*/ 121 w 408"/>
              <a:gd name="T21" fmla="*/ 19 h 410"/>
              <a:gd name="T22" fmla="*/ 0 w 408"/>
              <a:gd name="T23" fmla="*/ 22 h 410"/>
              <a:gd name="T24" fmla="*/ 0 w 408"/>
              <a:gd name="T25" fmla="*/ 410 h 410"/>
              <a:gd name="T26" fmla="*/ 354 w 408"/>
              <a:gd name="T27" fmla="*/ 410 h 410"/>
              <a:gd name="T28" fmla="*/ 341 w 408"/>
              <a:gd name="T29" fmla="*/ 264 h 410"/>
              <a:gd name="T30" fmla="*/ 370 w 408"/>
              <a:gd name="T31" fmla="*/ 23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12803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909379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93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6227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3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7"/>
          <p:cNvSpPr>
            <a:spLocks/>
          </p:cNvSpPr>
          <p:nvPr/>
        </p:nvSpPr>
        <p:spPr bwMode="auto">
          <a:xfrm>
            <a:off x="3347701" y="1038225"/>
            <a:ext cx="1834557" cy="1796654"/>
          </a:xfrm>
          <a:custGeom>
            <a:avLst/>
            <a:gdLst>
              <a:gd name="T0" fmla="*/ 56 w 409"/>
              <a:gd name="T1" fmla="*/ 87 h 449"/>
              <a:gd name="T2" fmla="*/ 34 w 409"/>
              <a:gd name="T3" fmla="*/ 127 h 449"/>
              <a:gd name="T4" fmla="*/ 7 w 409"/>
              <a:gd name="T5" fmla="*/ 175 h 449"/>
              <a:gd name="T6" fmla="*/ 39 w 409"/>
              <a:gd name="T7" fmla="*/ 185 h 449"/>
              <a:gd name="T8" fmla="*/ 57 w 409"/>
              <a:gd name="T9" fmla="*/ 207 h 449"/>
              <a:gd name="T10" fmla="*/ 52 w 409"/>
              <a:gd name="T11" fmla="*/ 393 h 449"/>
              <a:gd name="T12" fmla="*/ 153 w 409"/>
              <a:gd name="T13" fmla="*/ 400 h 449"/>
              <a:gd name="T14" fmla="*/ 146 w 409"/>
              <a:gd name="T15" fmla="*/ 426 h 449"/>
              <a:gd name="T16" fmla="*/ 174 w 409"/>
              <a:gd name="T17" fmla="*/ 445 h 449"/>
              <a:gd name="T18" fmla="*/ 223 w 409"/>
              <a:gd name="T19" fmla="*/ 436 h 449"/>
              <a:gd name="T20" fmla="*/ 198 w 409"/>
              <a:gd name="T21" fmla="*/ 398 h 449"/>
              <a:gd name="T22" fmla="*/ 406 w 409"/>
              <a:gd name="T23" fmla="*/ 390 h 449"/>
              <a:gd name="T24" fmla="*/ 400 w 409"/>
              <a:gd name="T25" fmla="*/ 286 h 449"/>
              <a:gd name="T26" fmla="*/ 372 w 409"/>
              <a:gd name="T27" fmla="*/ 259 h 449"/>
              <a:gd name="T28" fmla="*/ 366 w 409"/>
              <a:gd name="T29" fmla="*/ 198 h 449"/>
              <a:gd name="T30" fmla="*/ 388 w 409"/>
              <a:gd name="T31" fmla="*/ 211 h 449"/>
              <a:gd name="T32" fmla="*/ 400 w 409"/>
              <a:gd name="T33" fmla="*/ 218 h 449"/>
              <a:gd name="T34" fmla="*/ 401 w 409"/>
              <a:gd name="T35" fmla="*/ 57 h 449"/>
              <a:gd name="T36" fmla="*/ 399 w 409"/>
              <a:gd name="T37" fmla="*/ 0 h 449"/>
              <a:gd name="T38" fmla="*/ 43 w 409"/>
              <a:gd name="T39" fmla="*/ 0 h 449"/>
              <a:gd name="T40" fmla="*/ 56 w 409"/>
              <a:gd name="T41" fmla="*/ 8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9"/>
          <p:cNvSpPr>
            <a:spLocks/>
          </p:cNvSpPr>
          <p:nvPr/>
        </p:nvSpPr>
        <p:spPr bwMode="auto">
          <a:xfrm>
            <a:off x="4880609" y="1038225"/>
            <a:ext cx="1851631" cy="1584785"/>
          </a:xfrm>
          <a:custGeom>
            <a:avLst/>
            <a:gdLst>
              <a:gd name="T0" fmla="*/ 59 w 413"/>
              <a:gd name="T1" fmla="*/ 57 h 396"/>
              <a:gd name="T2" fmla="*/ 58 w 413"/>
              <a:gd name="T3" fmla="*/ 218 h 396"/>
              <a:gd name="T4" fmla="*/ 46 w 413"/>
              <a:gd name="T5" fmla="*/ 211 h 396"/>
              <a:gd name="T6" fmla="*/ 24 w 413"/>
              <a:gd name="T7" fmla="*/ 198 h 396"/>
              <a:gd name="T8" fmla="*/ 30 w 413"/>
              <a:gd name="T9" fmla="*/ 259 h 396"/>
              <a:gd name="T10" fmla="*/ 58 w 413"/>
              <a:gd name="T11" fmla="*/ 286 h 396"/>
              <a:gd name="T12" fmla="*/ 64 w 413"/>
              <a:gd name="T13" fmla="*/ 390 h 396"/>
              <a:gd name="T14" fmla="*/ 161 w 413"/>
              <a:gd name="T15" fmla="*/ 391 h 396"/>
              <a:gd name="T16" fmla="*/ 199 w 413"/>
              <a:gd name="T17" fmla="*/ 363 h 396"/>
              <a:gd name="T18" fmla="*/ 172 w 413"/>
              <a:gd name="T19" fmla="*/ 336 h 396"/>
              <a:gd name="T20" fmla="*/ 221 w 413"/>
              <a:gd name="T21" fmla="*/ 326 h 396"/>
              <a:gd name="T22" fmla="*/ 246 w 413"/>
              <a:gd name="T23" fmla="*/ 353 h 396"/>
              <a:gd name="T24" fmla="*/ 264 w 413"/>
              <a:gd name="T25" fmla="*/ 385 h 396"/>
              <a:gd name="T26" fmla="*/ 413 w 413"/>
              <a:gd name="T27" fmla="*/ 378 h 396"/>
              <a:gd name="T28" fmla="*/ 413 w 413"/>
              <a:gd name="T29" fmla="*/ 0 h 396"/>
              <a:gd name="T30" fmla="*/ 57 w 413"/>
              <a:gd name="T31" fmla="*/ 0 h 396"/>
              <a:gd name="T32" fmla="*/ 59 w 413"/>
              <a:gd name="T33" fmla="*/ 5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6"/>
          <p:cNvSpPr>
            <a:spLocks/>
          </p:cNvSpPr>
          <p:nvPr/>
        </p:nvSpPr>
        <p:spPr bwMode="auto">
          <a:xfrm>
            <a:off x="422275" y="4092538"/>
            <a:ext cx="1828865" cy="1640718"/>
          </a:xfrm>
          <a:custGeom>
            <a:avLst/>
            <a:gdLst>
              <a:gd name="T0" fmla="*/ 370 w 408"/>
              <a:gd name="T1" fmla="*/ 236 h 410"/>
              <a:gd name="T2" fmla="*/ 405 w 408"/>
              <a:gd name="T3" fmla="*/ 193 h 410"/>
              <a:gd name="T4" fmla="*/ 383 w 408"/>
              <a:gd name="T5" fmla="*/ 157 h 410"/>
              <a:gd name="T6" fmla="*/ 363 w 408"/>
              <a:gd name="T7" fmla="*/ 184 h 410"/>
              <a:gd name="T8" fmla="*/ 342 w 408"/>
              <a:gd name="T9" fmla="*/ 142 h 410"/>
              <a:gd name="T10" fmla="*/ 353 w 408"/>
              <a:gd name="T11" fmla="*/ 22 h 410"/>
              <a:gd name="T12" fmla="*/ 166 w 408"/>
              <a:gd name="T13" fmla="*/ 18 h 410"/>
              <a:gd name="T14" fmla="*/ 191 w 408"/>
              <a:gd name="T15" fmla="*/ 55 h 410"/>
              <a:gd name="T16" fmla="*/ 142 w 408"/>
              <a:gd name="T17" fmla="*/ 65 h 410"/>
              <a:gd name="T18" fmla="*/ 114 w 408"/>
              <a:gd name="T19" fmla="*/ 45 h 410"/>
              <a:gd name="T20" fmla="*/ 121 w 408"/>
              <a:gd name="T21" fmla="*/ 19 h 410"/>
              <a:gd name="T22" fmla="*/ 0 w 408"/>
              <a:gd name="T23" fmla="*/ 22 h 410"/>
              <a:gd name="T24" fmla="*/ 0 w 408"/>
              <a:gd name="T25" fmla="*/ 410 h 410"/>
              <a:gd name="T26" fmla="*/ 354 w 408"/>
              <a:gd name="T27" fmla="*/ 410 h 410"/>
              <a:gd name="T28" fmla="*/ 341 w 408"/>
              <a:gd name="T29" fmla="*/ 264 h 410"/>
              <a:gd name="T30" fmla="*/ 370 w 408"/>
              <a:gd name="T31" fmla="*/ 23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64 - 25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2315022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7336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96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7"/>
          <p:cNvSpPr>
            <a:spLocks/>
          </p:cNvSpPr>
          <p:nvPr/>
        </p:nvSpPr>
        <p:spPr bwMode="auto">
          <a:xfrm>
            <a:off x="3347701" y="1038225"/>
            <a:ext cx="1834557" cy="1796654"/>
          </a:xfrm>
          <a:custGeom>
            <a:avLst/>
            <a:gdLst>
              <a:gd name="T0" fmla="*/ 56 w 409"/>
              <a:gd name="T1" fmla="*/ 87 h 449"/>
              <a:gd name="T2" fmla="*/ 34 w 409"/>
              <a:gd name="T3" fmla="*/ 127 h 449"/>
              <a:gd name="T4" fmla="*/ 7 w 409"/>
              <a:gd name="T5" fmla="*/ 175 h 449"/>
              <a:gd name="T6" fmla="*/ 39 w 409"/>
              <a:gd name="T7" fmla="*/ 185 h 449"/>
              <a:gd name="T8" fmla="*/ 57 w 409"/>
              <a:gd name="T9" fmla="*/ 207 h 449"/>
              <a:gd name="T10" fmla="*/ 52 w 409"/>
              <a:gd name="T11" fmla="*/ 393 h 449"/>
              <a:gd name="T12" fmla="*/ 153 w 409"/>
              <a:gd name="T13" fmla="*/ 400 h 449"/>
              <a:gd name="T14" fmla="*/ 146 w 409"/>
              <a:gd name="T15" fmla="*/ 426 h 449"/>
              <a:gd name="T16" fmla="*/ 174 w 409"/>
              <a:gd name="T17" fmla="*/ 445 h 449"/>
              <a:gd name="T18" fmla="*/ 223 w 409"/>
              <a:gd name="T19" fmla="*/ 436 h 449"/>
              <a:gd name="T20" fmla="*/ 198 w 409"/>
              <a:gd name="T21" fmla="*/ 398 h 449"/>
              <a:gd name="T22" fmla="*/ 406 w 409"/>
              <a:gd name="T23" fmla="*/ 390 h 449"/>
              <a:gd name="T24" fmla="*/ 400 w 409"/>
              <a:gd name="T25" fmla="*/ 286 h 449"/>
              <a:gd name="T26" fmla="*/ 372 w 409"/>
              <a:gd name="T27" fmla="*/ 259 h 449"/>
              <a:gd name="T28" fmla="*/ 366 w 409"/>
              <a:gd name="T29" fmla="*/ 198 h 449"/>
              <a:gd name="T30" fmla="*/ 388 w 409"/>
              <a:gd name="T31" fmla="*/ 211 h 449"/>
              <a:gd name="T32" fmla="*/ 400 w 409"/>
              <a:gd name="T33" fmla="*/ 218 h 449"/>
              <a:gd name="T34" fmla="*/ 401 w 409"/>
              <a:gd name="T35" fmla="*/ 57 h 449"/>
              <a:gd name="T36" fmla="*/ 399 w 409"/>
              <a:gd name="T37" fmla="*/ 0 h 449"/>
              <a:gd name="T38" fmla="*/ 43 w 409"/>
              <a:gd name="T39" fmla="*/ 0 h 449"/>
              <a:gd name="T40" fmla="*/ 56 w 409"/>
              <a:gd name="T41" fmla="*/ 8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9"/>
          <p:cNvSpPr>
            <a:spLocks/>
          </p:cNvSpPr>
          <p:nvPr/>
        </p:nvSpPr>
        <p:spPr bwMode="auto">
          <a:xfrm>
            <a:off x="4880609" y="1038225"/>
            <a:ext cx="1851631" cy="1584785"/>
          </a:xfrm>
          <a:custGeom>
            <a:avLst/>
            <a:gdLst>
              <a:gd name="T0" fmla="*/ 59 w 413"/>
              <a:gd name="T1" fmla="*/ 57 h 396"/>
              <a:gd name="T2" fmla="*/ 58 w 413"/>
              <a:gd name="T3" fmla="*/ 218 h 396"/>
              <a:gd name="T4" fmla="*/ 46 w 413"/>
              <a:gd name="T5" fmla="*/ 211 h 396"/>
              <a:gd name="T6" fmla="*/ 24 w 413"/>
              <a:gd name="T7" fmla="*/ 198 h 396"/>
              <a:gd name="T8" fmla="*/ 30 w 413"/>
              <a:gd name="T9" fmla="*/ 259 h 396"/>
              <a:gd name="T10" fmla="*/ 58 w 413"/>
              <a:gd name="T11" fmla="*/ 286 h 396"/>
              <a:gd name="T12" fmla="*/ 64 w 413"/>
              <a:gd name="T13" fmla="*/ 390 h 396"/>
              <a:gd name="T14" fmla="*/ 161 w 413"/>
              <a:gd name="T15" fmla="*/ 391 h 396"/>
              <a:gd name="T16" fmla="*/ 199 w 413"/>
              <a:gd name="T17" fmla="*/ 363 h 396"/>
              <a:gd name="T18" fmla="*/ 172 w 413"/>
              <a:gd name="T19" fmla="*/ 336 h 396"/>
              <a:gd name="T20" fmla="*/ 221 w 413"/>
              <a:gd name="T21" fmla="*/ 326 h 396"/>
              <a:gd name="T22" fmla="*/ 246 w 413"/>
              <a:gd name="T23" fmla="*/ 353 h 396"/>
              <a:gd name="T24" fmla="*/ 264 w 413"/>
              <a:gd name="T25" fmla="*/ 385 h 396"/>
              <a:gd name="T26" fmla="*/ 413 w 413"/>
              <a:gd name="T27" fmla="*/ 378 h 396"/>
              <a:gd name="T28" fmla="*/ 413 w 413"/>
              <a:gd name="T29" fmla="*/ 0 h 396"/>
              <a:gd name="T30" fmla="*/ 57 w 413"/>
              <a:gd name="T31" fmla="*/ 0 h 396"/>
              <a:gd name="T32" fmla="*/ 59 w 413"/>
              <a:gd name="T33" fmla="*/ 5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13"/>
          <p:cNvSpPr>
            <a:spLocks/>
          </p:cNvSpPr>
          <p:nvPr/>
        </p:nvSpPr>
        <p:spPr bwMode="auto">
          <a:xfrm>
            <a:off x="3326833" y="3880668"/>
            <a:ext cx="2079291" cy="1852588"/>
          </a:xfrm>
          <a:custGeom>
            <a:avLst/>
            <a:gdLst>
              <a:gd name="T0" fmla="*/ 409 w 464"/>
              <a:gd name="T1" fmla="*/ 378 h 463"/>
              <a:gd name="T2" fmla="*/ 424 w 464"/>
              <a:gd name="T3" fmla="*/ 330 h 463"/>
              <a:gd name="T4" fmla="*/ 447 w 464"/>
              <a:gd name="T5" fmla="*/ 337 h 463"/>
              <a:gd name="T6" fmla="*/ 464 w 464"/>
              <a:gd name="T7" fmla="*/ 303 h 463"/>
              <a:gd name="T8" fmla="*/ 449 w 464"/>
              <a:gd name="T9" fmla="*/ 262 h 463"/>
              <a:gd name="T10" fmla="*/ 426 w 464"/>
              <a:gd name="T11" fmla="*/ 289 h 463"/>
              <a:gd name="T12" fmla="*/ 409 w 464"/>
              <a:gd name="T13" fmla="*/ 207 h 463"/>
              <a:gd name="T14" fmla="*/ 409 w 464"/>
              <a:gd name="T15" fmla="*/ 72 h 463"/>
              <a:gd name="T16" fmla="*/ 298 w 464"/>
              <a:gd name="T17" fmla="*/ 63 h 463"/>
              <a:gd name="T18" fmla="*/ 244 w 464"/>
              <a:gd name="T19" fmla="*/ 35 h 463"/>
              <a:gd name="T20" fmla="*/ 247 w 464"/>
              <a:gd name="T21" fmla="*/ 5 h 463"/>
              <a:gd name="T22" fmla="*/ 192 w 464"/>
              <a:gd name="T23" fmla="*/ 8 h 463"/>
              <a:gd name="T24" fmla="*/ 191 w 464"/>
              <a:gd name="T25" fmla="*/ 39 h 463"/>
              <a:gd name="T26" fmla="*/ 131 w 464"/>
              <a:gd name="T27" fmla="*/ 63 h 463"/>
              <a:gd name="T28" fmla="*/ 58 w 464"/>
              <a:gd name="T29" fmla="*/ 70 h 463"/>
              <a:gd name="T30" fmla="*/ 59 w 464"/>
              <a:gd name="T31" fmla="*/ 183 h 463"/>
              <a:gd name="T32" fmla="*/ 47 w 464"/>
              <a:gd name="T33" fmla="*/ 255 h 463"/>
              <a:gd name="T34" fmla="*/ 25 w 464"/>
              <a:gd name="T35" fmla="*/ 266 h 463"/>
              <a:gd name="T36" fmla="*/ 2 w 464"/>
              <a:gd name="T37" fmla="*/ 282 h 463"/>
              <a:gd name="T38" fmla="*/ 12 w 464"/>
              <a:gd name="T39" fmla="*/ 320 h 463"/>
              <a:gd name="T40" fmla="*/ 41 w 464"/>
              <a:gd name="T41" fmla="*/ 310 h 463"/>
              <a:gd name="T42" fmla="*/ 59 w 464"/>
              <a:gd name="T43" fmla="*/ 305 h 463"/>
              <a:gd name="T44" fmla="*/ 54 w 464"/>
              <a:gd name="T45" fmla="*/ 383 h 463"/>
              <a:gd name="T46" fmla="*/ 63 w 464"/>
              <a:gd name="T47" fmla="*/ 463 h 463"/>
              <a:gd name="T48" fmla="*/ 410 w 464"/>
              <a:gd name="T49" fmla="*/ 463 h 463"/>
              <a:gd name="T50" fmla="*/ 409 w 464"/>
              <a:gd name="T51" fmla="*/ 3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6"/>
          <p:cNvSpPr>
            <a:spLocks/>
          </p:cNvSpPr>
          <p:nvPr/>
        </p:nvSpPr>
        <p:spPr bwMode="auto">
          <a:xfrm>
            <a:off x="422275" y="4092538"/>
            <a:ext cx="1828865" cy="1640718"/>
          </a:xfrm>
          <a:custGeom>
            <a:avLst/>
            <a:gdLst>
              <a:gd name="T0" fmla="*/ 370 w 408"/>
              <a:gd name="T1" fmla="*/ 236 h 410"/>
              <a:gd name="T2" fmla="*/ 405 w 408"/>
              <a:gd name="T3" fmla="*/ 193 h 410"/>
              <a:gd name="T4" fmla="*/ 383 w 408"/>
              <a:gd name="T5" fmla="*/ 157 h 410"/>
              <a:gd name="T6" fmla="*/ 363 w 408"/>
              <a:gd name="T7" fmla="*/ 184 h 410"/>
              <a:gd name="T8" fmla="*/ 342 w 408"/>
              <a:gd name="T9" fmla="*/ 142 h 410"/>
              <a:gd name="T10" fmla="*/ 353 w 408"/>
              <a:gd name="T11" fmla="*/ 22 h 410"/>
              <a:gd name="T12" fmla="*/ 166 w 408"/>
              <a:gd name="T13" fmla="*/ 18 h 410"/>
              <a:gd name="T14" fmla="*/ 191 w 408"/>
              <a:gd name="T15" fmla="*/ 55 h 410"/>
              <a:gd name="T16" fmla="*/ 142 w 408"/>
              <a:gd name="T17" fmla="*/ 65 h 410"/>
              <a:gd name="T18" fmla="*/ 114 w 408"/>
              <a:gd name="T19" fmla="*/ 45 h 410"/>
              <a:gd name="T20" fmla="*/ 121 w 408"/>
              <a:gd name="T21" fmla="*/ 19 h 410"/>
              <a:gd name="T22" fmla="*/ 0 w 408"/>
              <a:gd name="T23" fmla="*/ 22 h 410"/>
              <a:gd name="T24" fmla="*/ 0 w 408"/>
              <a:gd name="T25" fmla="*/ 410 h 410"/>
              <a:gd name="T26" fmla="*/ 354 w 408"/>
              <a:gd name="T27" fmla="*/ 410 h 410"/>
              <a:gd name="T28" fmla="*/ 341 w 408"/>
              <a:gd name="T29" fmla="*/ 264 h 410"/>
              <a:gd name="T30" fmla="*/ 370 w 408"/>
              <a:gd name="T31" fmla="*/ 23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+ 25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7336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15022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1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7"/>
          <p:cNvSpPr>
            <a:spLocks/>
          </p:cNvSpPr>
          <p:nvPr/>
        </p:nvSpPr>
        <p:spPr bwMode="auto">
          <a:xfrm>
            <a:off x="3347701" y="1038225"/>
            <a:ext cx="1834557" cy="1796654"/>
          </a:xfrm>
          <a:custGeom>
            <a:avLst/>
            <a:gdLst>
              <a:gd name="T0" fmla="*/ 56 w 409"/>
              <a:gd name="T1" fmla="*/ 87 h 449"/>
              <a:gd name="T2" fmla="*/ 34 w 409"/>
              <a:gd name="T3" fmla="*/ 127 h 449"/>
              <a:gd name="T4" fmla="*/ 7 w 409"/>
              <a:gd name="T5" fmla="*/ 175 h 449"/>
              <a:gd name="T6" fmla="*/ 39 w 409"/>
              <a:gd name="T7" fmla="*/ 185 h 449"/>
              <a:gd name="T8" fmla="*/ 57 w 409"/>
              <a:gd name="T9" fmla="*/ 207 h 449"/>
              <a:gd name="T10" fmla="*/ 52 w 409"/>
              <a:gd name="T11" fmla="*/ 393 h 449"/>
              <a:gd name="T12" fmla="*/ 153 w 409"/>
              <a:gd name="T13" fmla="*/ 400 h 449"/>
              <a:gd name="T14" fmla="*/ 146 w 409"/>
              <a:gd name="T15" fmla="*/ 426 h 449"/>
              <a:gd name="T16" fmla="*/ 174 w 409"/>
              <a:gd name="T17" fmla="*/ 445 h 449"/>
              <a:gd name="T18" fmla="*/ 223 w 409"/>
              <a:gd name="T19" fmla="*/ 436 h 449"/>
              <a:gd name="T20" fmla="*/ 198 w 409"/>
              <a:gd name="T21" fmla="*/ 398 h 449"/>
              <a:gd name="T22" fmla="*/ 406 w 409"/>
              <a:gd name="T23" fmla="*/ 390 h 449"/>
              <a:gd name="T24" fmla="*/ 400 w 409"/>
              <a:gd name="T25" fmla="*/ 286 h 449"/>
              <a:gd name="T26" fmla="*/ 372 w 409"/>
              <a:gd name="T27" fmla="*/ 259 h 449"/>
              <a:gd name="T28" fmla="*/ 366 w 409"/>
              <a:gd name="T29" fmla="*/ 198 h 449"/>
              <a:gd name="T30" fmla="*/ 388 w 409"/>
              <a:gd name="T31" fmla="*/ 211 h 449"/>
              <a:gd name="T32" fmla="*/ 400 w 409"/>
              <a:gd name="T33" fmla="*/ 218 h 449"/>
              <a:gd name="T34" fmla="*/ 401 w 409"/>
              <a:gd name="T35" fmla="*/ 57 h 449"/>
              <a:gd name="T36" fmla="*/ 399 w 409"/>
              <a:gd name="T37" fmla="*/ 0 h 449"/>
              <a:gd name="T38" fmla="*/ 43 w 409"/>
              <a:gd name="T39" fmla="*/ 0 h 449"/>
              <a:gd name="T40" fmla="*/ 56 w 409"/>
              <a:gd name="T41" fmla="*/ 8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9"/>
          <p:cNvSpPr>
            <a:spLocks/>
          </p:cNvSpPr>
          <p:nvPr/>
        </p:nvSpPr>
        <p:spPr bwMode="auto">
          <a:xfrm>
            <a:off x="4880609" y="1038225"/>
            <a:ext cx="1851631" cy="1584785"/>
          </a:xfrm>
          <a:custGeom>
            <a:avLst/>
            <a:gdLst>
              <a:gd name="T0" fmla="*/ 59 w 413"/>
              <a:gd name="T1" fmla="*/ 57 h 396"/>
              <a:gd name="T2" fmla="*/ 58 w 413"/>
              <a:gd name="T3" fmla="*/ 218 h 396"/>
              <a:gd name="T4" fmla="*/ 46 w 413"/>
              <a:gd name="T5" fmla="*/ 211 h 396"/>
              <a:gd name="T6" fmla="*/ 24 w 413"/>
              <a:gd name="T7" fmla="*/ 198 h 396"/>
              <a:gd name="T8" fmla="*/ 30 w 413"/>
              <a:gd name="T9" fmla="*/ 259 h 396"/>
              <a:gd name="T10" fmla="*/ 58 w 413"/>
              <a:gd name="T11" fmla="*/ 286 h 396"/>
              <a:gd name="T12" fmla="*/ 64 w 413"/>
              <a:gd name="T13" fmla="*/ 390 h 396"/>
              <a:gd name="T14" fmla="*/ 161 w 413"/>
              <a:gd name="T15" fmla="*/ 391 h 396"/>
              <a:gd name="T16" fmla="*/ 199 w 413"/>
              <a:gd name="T17" fmla="*/ 363 h 396"/>
              <a:gd name="T18" fmla="*/ 172 w 413"/>
              <a:gd name="T19" fmla="*/ 336 h 396"/>
              <a:gd name="T20" fmla="*/ 221 w 413"/>
              <a:gd name="T21" fmla="*/ 326 h 396"/>
              <a:gd name="T22" fmla="*/ 246 w 413"/>
              <a:gd name="T23" fmla="*/ 353 h 396"/>
              <a:gd name="T24" fmla="*/ 264 w 413"/>
              <a:gd name="T25" fmla="*/ 385 h 396"/>
              <a:gd name="T26" fmla="*/ 413 w 413"/>
              <a:gd name="T27" fmla="*/ 378 h 396"/>
              <a:gd name="T28" fmla="*/ 413 w 413"/>
              <a:gd name="T29" fmla="*/ 0 h 396"/>
              <a:gd name="T30" fmla="*/ 57 w 413"/>
              <a:gd name="T31" fmla="*/ 0 h 396"/>
              <a:gd name="T32" fmla="*/ 59 w 413"/>
              <a:gd name="T33" fmla="*/ 5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13"/>
          <p:cNvSpPr>
            <a:spLocks/>
          </p:cNvSpPr>
          <p:nvPr/>
        </p:nvSpPr>
        <p:spPr bwMode="auto">
          <a:xfrm>
            <a:off x="3326833" y="3880668"/>
            <a:ext cx="2079291" cy="1852588"/>
          </a:xfrm>
          <a:custGeom>
            <a:avLst/>
            <a:gdLst>
              <a:gd name="T0" fmla="*/ 409 w 464"/>
              <a:gd name="T1" fmla="*/ 378 h 463"/>
              <a:gd name="T2" fmla="*/ 424 w 464"/>
              <a:gd name="T3" fmla="*/ 330 h 463"/>
              <a:gd name="T4" fmla="*/ 447 w 464"/>
              <a:gd name="T5" fmla="*/ 337 h 463"/>
              <a:gd name="T6" fmla="*/ 464 w 464"/>
              <a:gd name="T7" fmla="*/ 303 h 463"/>
              <a:gd name="T8" fmla="*/ 449 w 464"/>
              <a:gd name="T9" fmla="*/ 262 h 463"/>
              <a:gd name="T10" fmla="*/ 426 w 464"/>
              <a:gd name="T11" fmla="*/ 289 h 463"/>
              <a:gd name="T12" fmla="*/ 409 w 464"/>
              <a:gd name="T13" fmla="*/ 207 h 463"/>
              <a:gd name="T14" fmla="*/ 409 w 464"/>
              <a:gd name="T15" fmla="*/ 72 h 463"/>
              <a:gd name="T16" fmla="*/ 298 w 464"/>
              <a:gd name="T17" fmla="*/ 63 h 463"/>
              <a:gd name="T18" fmla="*/ 244 w 464"/>
              <a:gd name="T19" fmla="*/ 35 h 463"/>
              <a:gd name="T20" fmla="*/ 247 w 464"/>
              <a:gd name="T21" fmla="*/ 5 h 463"/>
              <a:gd name="T22" fmla="*/ 192 w 464"/>
              <a:gd name="T23" fmla="*/ 8 h 463"/>
              <a:gd name="T24" fmla="*/ 191 w 464"/>
              <a:gd name="T25" fmla="*/ 39 h 463"/>
              <a:gd name="T26" fmla="*/ 131 w 464"/>
              <a:gd name="T27" fmla="*/ 63 h 463"/>
              <a:gd name="T28" fmla="*/ 58 w 464"/>
              <a:gd name="T29" fmla="*/ 70 h 463"/>
              <a:gd name="T30" fmla="*/ 59 w 464"/>
              <a:gd name="T31" fmla="*/ 183 h 463"/>
              <a:gd name="T32" fmla="*/ 47 w 464"/>
              <a:gd name="T33" fmla="*/ 255 h 463"/>
              <a:gd name="T34" fmla="*/ 25 w 464"/>
              <a:gd name="T35" fmla="*/ 266 h 463"/>
              <a:gd name="T36" fmla="*/ 2 w 464"/>
              <a:gd name="T37" fmla="*/ 282 h 463"/>
              <a:gd name="T38" fmla="*/ 12 w 464"/>
              <a:gd name="T39" fmla="*/ 320 h 463"/>
              <a:gd name="T40" fmla="*/ 41 w 464"/>
              <a:gd name="T41" fmla="*/ 310 h 463"/>
              <a:gd name="T42" fmla="*/ 59 w 464"/>
              <a:gd name="T43" fmla="*/ 305 h 463"/>
              <a:gd name="T44" fmla="*/ 54 w 464"/>
              <a:gd name="T45" fmla="*/ 383 h 463"/>
              <a:gd name="T46" fmla="*/ 63 w 464"/>
              <a:gd name="T47" fmla="*/ 463 h 463"/>
              <a:gd name="T48" fmla="*/ 410 w 464"/>
              <a:gd name="T49" fmla="*/ 463 h 463"/>
              <a:gd name="T50" fmla="*/ 409 w 464"/>
              <a:gd name="T51" fmla="*/ 3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5"/>
          <p:cNvSpPr>
            <a:spLocks/>
          </p:cNvSpPr>
          <p:nvPr/>
        </p:nvSpPr>
        <p:spPr bwMode="auto">
          <a:xfrm>
            <a:off x="1941903" y="4128132"/>
            <a:ext cx="1688475" cy="1605124"/>
          </a:xfrm>
          <a:custGeom>
            <a:avLst/>
            <a:gdLst>
              <a:gd name="T0" fmla="*/ 363 w 377"/>
              <a:gd name="T1" fmla="*/ 321 h 401"/>
              <a:gd name="T2" fmla="*/ 368 w 377"/>
              <a:gd name="T3" fmla="*/ 243 h 401"/>
              <a:gd name="T4" fmla="*/ 350 w 377"/>
              <a:gd name="T5" fmla="*/ 248 h 401"/>
              <a:gd name="T6" fmla="*/ 321 w 377"/>
              <a:gd name="T7" fmla="*/ 258 h 401"/>
              <a:gd name="T8" fmla="*/ 311 w 377"/>
              <a:gd name="T9" fmla="*/ 220 h 401"/>
              <a:gd name="T10" fmla="*/ 334 w 377"/>
              <a:gd name="T11" fmla="*/ 204 h 401"/>
              <a:gd name="T12" fmla="*/ 356 w 377"/>
              <a:gd name="T13" fmla="*/ 193 h 401"/>
              <a:gd name="T14" fmla="*/ 368 w 377"/>
              <a:gd name="T15" fmla="*/ 121 h 401"/>
              <a:gd name="T16" fmla="*/ 367 w 377"/>
              <a:gd name="T17" fmla="*/ 8 h 401"/>
              <a:gd name="T18" fmla="*/ 294 w 377"/>
              <a:gd name="T19" fmla="*/ 7 h 401"/>
              <a:gd name="T20" fmla="*/ 247 w 377"/>
              <a:gd name="T21" fmla="*/ 28 h 401"/>
              <a:gd name="T22" fmla="*/ 267 w 377"/>
              <a:gd name="T23" fmla="*/ 51 h 401"/>
              <a:gd name="T24" fmla="*/ 219 w 377"/>
              <a:gd name="T25" fmla="*/ 75 h 401"/>
              <a:gd name="T26" fmla="*/ 204 w 377"/>
              <a:gd name="T27" fmla="*/ 38 h 401"/>
              <a:gd name="T28" fmla="*/ 146 w 377"/>
              <a:gd name="T29" fmla="*/ 8 h 401"/>
              <a:gd name="T30" fmla="*/ 14 w 377"/>
              <a:gd name="T31" fmla="*/ 13 h 401"/>
              <a:gd name="T32" fmla="*/ 3 w 377"/>
              <a:gd name="T33" fmla="*/ 133 h 401"/>
              <a:gd name="T34" fmla="*/ 24 w 377"/>
              <a:gd name="T35" fmla="*/ 175 h 401"/>
              <a:gd name="T36" fmla="*/ 44 w 377"/>
              <a:gd name="T37" fmla="*/ 148 h 401"/>
              <a:gd name="T38" fmla="*/ 66 w 377"/>
              <a:gd name="T39" fmla="*/ 184 h 401"/>
              <a:gd name="T40" fmla="*/ 31 w 377"/>
              <a:gd name="T41" fmla="*/ 227 h 401"/>
              <a:gd name="T42" fmla="*/ 2 w 377"/>
              <a:gd name="T43" fmla="*/ 255 h 401"/>
              <a:gd name="T44" fmla="*/ 15 w 377"/>
              <a:gd name="T45" fmla="*/ 401 h 401"/>
              <a:gd name="T46" fmla="*/ 372 w 377"/>
              <a:gd name="T47" fmla="*/ 401 h 401"/>
              <a:gd name="T48" fmla="*/ 363 w 377"/>
              <a:gd name="T49" fmla="*/ 32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6"/>
          <p:cNvSpPr>
            <a:spLocks/>
          </p:cNvSpPr>
          <p:nvPr/>
        </p:nvSpPr>
        <p:spPr bwMode="auto">
          <a:xfrm>
            <a:off x="422275" y="4092538"/>
            <a:ext cx="1828865" cy="1640718"/>
          </a:xfrm>
          <a:custGeom>
            <a:avLst/>
            <a:gdLst>
              <a:gd name="T0" fmla="*/ 370 w 408"/>
              <a:gd name="T1" fmla="*/ 236 h 410"/>
              <a:gd name="T2" fmla="*/ 405 w 408"/>
              <a:gd name="T3" fmla="*/ 193 h 410"/>
              <a:gd name="T4" fmla="*/ 383 w 408"/>
              <a:gd name="T5" fmla="*/ 157 h 410"/>
              <a:gd name="T6" fmla="*/ 363 w 408"/>
              <a:gd name="T7" fmla="*/ 184 h 410"/>
              <a:gd name="T8" fmla="*/ 342 w 408"/>
              <a:gd name="T9" fmla="*/ 142 h 410"/>
              <a:gd name="T10" fmla="*/ 353 w 408"/>
              <a:gd name="T11" fmla="*/ 22 h 410"/>
              <a:gd name="T12" fmla="*/ 166 w 408"/>
              <a:gd name="T13" fmla="*/ 18 h 410"/>
              <a:gd name="T14" fmla="*/ 191 w 408"/>
              <a:gd name="T15" fmla="*/ 55 h 410"/>
              <a:gd name="T16" fmla="*/ 142 w 408"/>
              <a:gd name="T17" fmla="*/ 65 h 410"/>
              <a:gd name="T18" fmla="*/ 114 w 408"/>
              <a:gd name="T19" fmla="*/ 45 h 410"/>
              <a:gd name="T20" fmla="*/ 121 w 408"/>
              <a:gd name="T21" fmla="*/ 19 h 410"/>
              <a:gd name="T22" fmla="*/ 0 w 408"/>
              <a:gd name="T23" fmla="*/ 22 h 410"/>
              <a:gd name="T24" fmla="*/ 0 w 408"/>
              <a:gd name="T25" fmla="*/ 410 h 410"/>
              <a:gd name="T26" fmla="*/ 354 w 408"/>
              <a:gd name="T27" fmla="*/ 410 h 410"/>
              <a:gd name="T28" fmla="*/ 341 w 408"/>
              <a:gd name="T29" fmla="*/ 264 h 410"/>
              <a:gd name="T30" fmla="*/ 370 w 408"/>
              <a:gd name="T31" fmla="*/ 23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83 - 36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12803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909379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6227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56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7"/>
          <p:cNvSpPr>
            <a:spLocks/>
          </p:cNvSpPr>
          <p:nvPr/>
        </p:nvSpPr>
        <p:spPr bwMode="auto">
          <a:xfrm>
            <a:off x="3347701" y="1038225"/>
            <a:ext cx="1834557" cy="1796654"/>
          </a:xfrm>
          <a:custGeom>
            <a:avLst/>
            <a:gdLst>
              <a:gd name="T0" fmla="*/ 56 w 409"/>
              <a:gd name="T1" fmla="*/ 87 h 449"/>
              <a:gd name="T2" fmla="*/ 34 w 409"/>
              <a:gd name="T3" fmla="*/ 127 h 449"/>
              <a:gd name="T4" fmla="*/ 7 w 409"/>
              <a:gd name="T5" fmla="*/ 175 h 449"/>
              <a:gd name="T6" fmla="*/ 39 w 409"/>
              <a:gd name="T7" fmla="*/ 185 h 449"/>
              <a:gd name="T8" fmla="*/ 57 w 409"/>
              <a:gd name="T9" fmla="*/ 207 h 449"/>
              <a:gd name="T10" fmla="*/ 52 w 409"/>
              <a:gd name="T11" fmla="*/ 393 h 449"/>
              <a:gd name="T12" fmla="*/ 153 w 409"/>
              <a:gd name="T13" fmla="*/ 400 h 449"/>
              <a:gd name="T14" fmla="*/ 146 w 409"/>
              <a:gd name="T15" fmla="*/ 426 h 449"/>
              <a:gd name="T16" fmla="*/ 174 w 409"/>
              <a:gd name="T17" fmla="*/ 445 h 449"/>
              <a:gd name="T18" fmla="*/ 223 w 409"/>
              <a:gd name="T19" fmla="*/ 436 h 449"/>
              <a:gd name="T20" fmla="*/ 198 w 409"/>
              <a:gd name="T21" fmla="*/ 398 h 449"/>
              <a:gd name="T22" fmla="*/ 406 w 409"/>
              <a:gd name="T23" fmla="*/ 390 h 449"/>
              <a:gd name="T24" fmla="*/ 400 w 409"/>
              <a:gd name="T25" fmla="*/ 286 h 449"/>
              <a:gd name="T26" fmla="*/ 372 w 409"/>
              <a:gd name="T27" fmla="*/ 259 h 449"/>
              <a:gd name="T28" fmla="*/ 366 w 409"/>
              <a:gd name="T29" fmla="*/ 198 h 449"/>
              <a:gd name="T30" fmla="*/ 388 w 409"/>
              <a:gd name="T31" fmla="*/ 211 h 449"/>
              <a:gd name="T32" fmla="*/ 400 w 409"/>
              <a:gd name="T33" fmla="*/ 218 h 449"/>
              <a:gd name="T34" fmla="*/ 401 w 409"/>
              <a:gd name="T35" fmla="*/ 57 h 449"/>
              <a:gd name="T36" fmla="*/ 399 w 409"/>
              <a:gd name="T37" fmla="*/ 0 h 449"/>
              <a:gd name="T38" fmla="*/ 43 w 409"/>
              <a:gd name="T39" fmla="*/ 0 h 449"/>
              <a:gd name="T40" fmla="*/ 56 w 409"/>
              <a:gd name="T41" fmla="*/ 8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9"/>
          <p:cNvSpPr>
            <a:spLocks/>
          </p:cNvSpPr>
          <p:nvPr/>
        </p:nvSpPr>
        <p:spPr bwMode="auto">
          <a:xfrm>
            <a:off x="4880609" y="1038225"/>
            <a:ext cx="1851631" cy="1584785"/>
          </a:xfrm>
          <a:custGeom>
            <a:avLst/>
            <a:gdLst>
              <a:gd name="T0" fmla="*/ 59 w 413"/>
              <a:gd name="T1" fmla="*/ 57 h 396"/>
              <a:gd name="T2" fmla="*/ 58 w 413"/>
              <a:gd name="T3" fmla="*/ 218 h 396"/>
              <a:gd name="T4" fmla="*/ 46 w 413"/>
              <a:gd name="T5" fmla="*/ 211 h 396"/>
              <a:gd name="T6" fmla="*/ 24 w 413"/>
              <a:gd name="T7" fmla="*/ 198 h 396"/>
              <a:gd name="T8" fmla="*/ 30 w 413"/>
              <a:gd name="T9" fmla="*/ 259 h 396"/>
              <a:gd name="T10" fmla="*/ 58 w 413"/>
              <a:gd name="T11" fmla="*/ 286 h 396"/>
              <a:gd name="T12" fmla="*/ 64 w 413"/>
              <a:gd name="T13" fmla="*/ 390 h 396"/>
              <a:gd name="T14" fmla="*/ 161 w 413"/>
              <a:gd name="T15" fmla="*/ 391 h 396"/>
              <a:gd name="T16" fmla="*/ 199 w 413"/>
              <a:gd name="T17" fmla="*/ 363 h 396"/>
              <a:gd name="T18" fmla="*/ 172 w 413"/>
              <a:gd name="T19" fmla="*/ 336 h 396"/>
              <a:gd name="T20" fmla="*/ 221 w 413"/>
              <a:gd name="T21" fmla="*/ 326 h 396"/>
              <a:gd name="T22" fmla="*/ 246 w 413"/>
              <a:gd name="T23" fmla="*/ 353 h 396"/>
              <a:gd name="T24" fmla="*/ 264 w 413"/>
              <a:gd name="T25" fmla="*/ 385 h 396"/>
              <a:gd name="T26" fmla="*/ 413 w 413"/>
              <a:gd name="T27" fmla="*/ 378 h 396"/>
              <a:gd name="T28" fmla="*/ 413 w 413"/>
              <a:gd name="T29" fmla="*/ 0 h 396"/>
              <a:gd name="T30" fmla="*/ 57 w 413"/>
              <a:gd name="T31" fmla="*/ 0 h 396"/>
              <a:gd name="T32" fmla="*/ 59 w 413"/>
              <a:gd name="T33" fmla="*/ 5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auto">
          <a:xfrm>
            <a:off x="3531726" y="2563686"/>
            <a:ext cx="1891471" cy="1625464"/>
          </a:xfrm>
          <a:custGeom>
            <a:avLst/>
            <a:gdLst>
              <a:gd name="T0" fmla="*/ 157 w 422"/>
              <a:gd name="T1" fmla="*/ 17 h 406"/>
              <a:gd name="T2" fmla="*/ 182 w 422"/>
              <a:gd name="T3" fmla="*/ 55 h 406"/>
              <a:gd name="T4" fmla="*/ 133 w 422"/>
              <a:gd name="T5" fmla="*/ 64 h 406"/>
              <a:gd name="T6" fmla="*/ 105 w 422"/>
              <a:gd name="T7" fmla="*/ 45 h 406"/>
              <a:gd name="T8" fmla="*/ 112 w 422"/>
              <a:gd name="T9" fmla="*/ 19 h 406"/>
              <a:gd name="T10" fmla="*/ 11 w 422"/>
              <a:gd name="T11" fmla="*/ 12 h 406"/>
              <a:gd name="T12" fmla="*/ 13 w 422"/>
              <a:gd name="T13" fmla="*/ 162 h 406"/>
              <a:gd name="T14" fmla="*/ 9 w 422"/>
              <a:gd name="T15" fmla="*/ 235 h 406"/>
              <a:gd name="T16" fmla="*/ 33 w 422"/>
              <a:gd name="T17" fmla="*/ 256 h 406"/>
              <a:gd name="T18" fmla="*/ 67 w 422"/>
              <a:gd name="T19" fmla="*/ 248 h 406"/>
              <a:gd name="T20" fmla="*/ 62 w 422"/>
              <a:gd name="T21" fmla="*/ 285 h 406"/>
              <a:gd name="T22" fmla="*/ 34 w 422"/>
              <a:gd name="T23" fmla="*/ 316 h 406"/>
              <a:gd name="T24" fmla="*/ 18 w 422"/>
              <a:gd name="T25" fmla="*/ 299 h 406"/>
              <a:gd name="T26" fmla="*/ 5 w 422"/>
              <a:gd name="T27" fmla="*/ 299 h 406"/>
              <a:gd name="T28" fmla="*/ 12 w 422"/>
              <a:gd name="T29" fmla="*/ 399 h 406"/>
              <a:gd name="T30" fmla="*/ 85 w 422"/>
              <a:gd name="T31" fmla="*/ 392 h 406"/>
              <a:gd name="T32" fmla="*/ 145 w 422"/>
              <a:gd name="T33" fmla="*/ 368 h 406"/>
              <a:gd name="T34" fmla="*/ 146 w 422"/>
              <a:gd name="T35" fmla="*/ 337 h 406"/>
              <a:gd name="T36" fmla="*/ 201 w 422"/>
              <a:gd name="T37" fmla="*/ 334 h 406"/>
              <a:gd name="T38" fmla="*/ 198 w 422"/>
              <a:gd name="T39" fmla="*/ 364 h 406"/>
              <a:gd name="T40" fmla="*/ 252 w 422"/>
              <a:gd name="T41" fmla="*/ 392 h 406"/>
              <a:gd name="T42" fmla="*/ 363 w 422"/>
              <a:gd name="T43" fmla="*/ 401 h 406"/>
              <a:gd name="T44" fmla="*/ 364 w 422"/>
              <a:gd name="T45" fmla="*/ 246 h 406"/>
              <a:gd name="T46" fmla="*/ 384 w 422"/>
              <a:gd name="T47" fmla="*/ 199 h 406"/>
              <a:gd name="T48" fmla="*/ 417 w 422"/>
              <a:gd name="T49" fmla="*/ 196 h 406"/>
              <a:gd name="T50" fmla="*/ 408 w 422"/>
              <a:gd name="T51" fmla="*/ 157 h 406"/>
              <a:gd name="T52" fmla="*/ 372 w 422"/>
              <a:gd name="T53" fmla="*/ 159 h 406"/>
              <a:gd name="T54" fmla="*/ 367 w 422"/>
              <a:gd name="T55" fmla="*/ 125 h 406"/>
              <a:gd name="T56" fmla="*/ 365 w 422"/>
              <a:gd name="T57" fmla="*/ 9 h 406"/>
              <a:gd name="T58" fmla="*/ 157 w 422"/>
              <a:gd name="T59" fmla="*/ 1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13"/>
          <p:cNvSpPr>
            <a:spLocks/>
          </p:cNvSpPr>
          <p:nvPr/>
        </p:nvSpPr>
        <p:spPr bwMode="auto">
          <a:xfrm>
            <a:off x="3326833" y="3880668"/>
            <a:ext cx="2079291" cy="1852588"/>
          </a:xfrm>
          <a:custGeom>
            <a:avLst/>
            <a:gdLst>
              <a:gd name="T0" fmla="*/ 409 w 464"/>
              <a:gd name="T1" fmla="*/ 378 h 463"/>
              <a:gd name="T2" fmla="*/ 424 w 464"/>
              <a:gd name="T3" fmla="*/ 330 h 463"/>
              <a:gd name="T4" fmla="*/ 447 w 464"/>
              <a:gd name="T5" fmla="*/ 337 h 463"/>
              <a:gd name="T6" fmla="*/ 464 w 464"/>
              <a:gd name="T7" fmla="*/ 303 h 463"/>
              <a:gd name="T8" fmla="*/ 449 w 464"/>
              <a:gd name="T9" fmla="*/ 262 h 463"/>
              <a:gd name="T10" fmla="*/ 426 w 464"/>
              <a:gd name="T11" fmla="*/ 289 h 463"/>
              <a:gd name="T12" fmla="*/ 409 w 464"/>
              <a:gd name="T13" fmla="*/ 207 h 463"/>
              <a:gd name="T14" fmla="*/ 409 w 464"/>
              <a:gd name="T15" fmla="*/ 72 h 463"/>
              <a:gd name="T16" fmla="*/ 298 w 464"/>
              <a:gd name="T17" fmla="*/ 63 h 463"/>
              <a:gd name="T18" fmla="*/ 244 w 464"/>
              <a:gd name="T19" fmla="*/ 35 h 463"/>
              <a:gd name="T20" fmla="*/ 247 w 464"/>
              <a:gd name="T21" fmla="*/ 5 h 463"/>
              <a:gd name="T22" fmla="*/ 192 w 464"/>
              <a:gd name="T23" fmla="*/ 8 h 463"/>
              <a:gd name="T24" fmla="*/ 191 w 464"/>
              <a:gd name="T25" fmla="*/ 39 h 463"/>
              <a:gd name="T26" fmla="*/ 131 w 464"/>
              <a:gd name="T27" fmla="*/ 63 h 463"/>
              <a:gd name="T28" fmla="*/ 58 w 464"/>
              <a:gd name="T29" fmla="*/ 70 h 463"/>
              <a:gd name="T30" fmla="*/ 59 w 464"/>
              <a:gd name="T31" fmla="*/ 183 h 463"/>
              <a:gd name="T32" fmla="*/ 47 w 464"/>
              <a:gd name="T33" fmla="*/ 255 h 463"/>
              <a:gd name="T34" fmla="*/ 25 w 464"/>
              <a:gd name="T35" fmla="*/ 266 h 463"/>
              <a:gd name="T36" fmla="*/ 2 w 464"/>
              <a:gd name="T37" fmla="*/ 282 h 463"/>
              <a:gd name="T38" fmla="*/ 12 w 464"/>
              <a:gd name="T39" fmla="*/ 320 h 463"/>
              <a:gd name="T40" fmla="*/ 41 w 464"/>
              <a:gd name="T41" fmla="*/ 310 h 463"/>
              <a:gd name="T42" fmla="*/ 59 w 464"/>
              <a:gd name="T43" fmla="*/ 305 h 463"/>
              <a:gd name="T44" fmla="*/ 54 w 464"/>
              <a:gd name="T45" fmla="*/ 383 h 463"/>
              <a:gd name="T46" fmla="*/ 63 w 464"/>
              <a:gd name="T47" fmla="*/ 463 h 463"/>
              <a:gd name="T48" fmla="*/ 410 w 464"/>
              <a:gd name="T49" fmla="*/ 463 h 463"/>
              <a:gd name="T50" fmla="*/ 409 w 464"/>
              <a:gd name="T51" fmla="*/ 3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5"/>
          <p:cNvSpPr>
            <a:spLocks/>
          </p:cNvSpPr>
          <p:nvPr/>
        </p:nvSpPr>
        <p:spPr bwMode="auto">
          <a:xfrm>
            <a:off x="1941903" y="4128132"/>
            <a:ext cx="1688475" cy="1605124"/>
          </a:xfrm>
          <a:custGeom>
            <a:avLst/>
            <a:gdLst>
              <a:gd name="T0" fmla="*/ 363 w 377"/>
              <a:gd name="T1" fmla="*/ 321 h 401"/>
              <a:gd name="T2" fmla="*/ 368 w 377"/>
              <a:gd name="T3" fmla="*/ 243 h 401"/>
              <a:gd name="T4" fmla="*/ 350 w 377"/>
              <a:gd name="T5" fmla="*/ 248 h 401"/>
              <a:gd name="T6" fmla="*/ 321 w 377"/>
              <a:gd name="T7" fmla="*/ 258 h 401"/>
              <a:gd name="T8" fmla="*/ 311 w 377"/>
              <a:gd name="T9" fmla="*/ 220 h 401"/>
              <a:gd name="T10" fmla="*/ 334 w 377"/>
              <a:gd name="T11" fmla="*/ 204 h 401"/>
              <a:gd name="T12" fmla="*/ 356 w 377"/>
              <a:gd name="T13" fmla="*/ 193 h 401"/>
              <a:gd name="T14" fmla="*/ 368 w 377"/>
              <a:gd name="T15" fmla="*/ 121 h 401"/>
              <a:gd name="T16" fmla="*/ 367 w 377"/>
              <a:gd name="T17" fmla="*/ 8 h 401"/>
              <a:gd name="T18" fmla="*/ 294 w 377"/>
              <a:gd name="T19" fmla="*/ 7 h 401"/>
              <a:gd name="T20" fmla="*/ 247 w 377"/>
              <a:gd name="T21" fmla="*/ 28 h 401"/>
              <a:gd name="T22" fmla="*/ 267 w 377"/>
              <a:gd name="T23" fmla="*/ 51 h 401"/>
              <a:gd name="T24" fmla="*/ 219 w 377"/>
              <a:gd name="T25" fmla="*/ 75 h 401"/>
              <a:gd name="T26" fmla="*/ 204 w 377"/>
              <a:gd name="T27" fmla="*/ 38 h 401"/>
              <a:gd name="T28" fmla="*/ 146 w 377"/>
              <a:gd name="T29" fmla="*/ 8 h 401"/>
              <a:gd name="T30" fmla="*/ 14 w 377"/>
              <a:gd name="T31" fmla="*/ 13 h 401"/>
              <a:gd name="T32" fmla="*/ 3 w 377"/>
              <a:gd name="T33" fmla="*/ 133 h 401"/>
              <a:gd name="T34" fmla="*/ 24 w 377"/>
              <a:gd name="T35" fmla="*/ 175 h 401"/>
              <a:gd name="T36" fmla="*/ 44 w 377"/>
              <a:gd name="T37" fmla="*/ 148 h 401"/>
              <a:gd name="T38" fmla="*/ 66 w 377"/>
              <a:gd name="T39" fmla="*/ 184 h 401"/>
              <a:gd name="T40" fmla="*/ 31 w 377"/>
              <a:gd name="T41" fmla="*/ 227 h 401"/>
              <a:gd name="T42" fmla="*/ 2 w 377"/>
              <a:gd name="T43" fmla="*/ 255 h 401"/>
              <a:gd name="T44" fmla="*/ 15 w 377"/>
              <a:gd name="T45" fmla="*/ 401 h 401"/>
              <a:gd name="T46" fmla="*/ 372 w 377"/>
              <a:gd name="T47" fmla="*/ 401 h 401"/>
              <a:gd name="T48" fmla="*/ 363 w 377"/>
              <a:gd name="T49" fmla="*/ 32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6"/>
          <p:cNvSpPr>
            <a:spLocks/>
          </p:cNvSpPr>
          <p:nvPr/>
        </p:nvSpPr>
        <p:spPr bwMode="auto">
          <a:xfrm>
            <a:off x="422275" y="4092538"/>
            <a:ext cx="1828865" cy="1640718"/>
          </a:xfrm>
          <a:custGeom>
            <a:avLst/>
            <a:gdLst>
              <a:gd name="T0" fmla="*/ 370 w 408"/>
              <a:gd name="T1" fmla="*/ 236 h 410"/>
              <a:gd name="T2" fmla="*/ 405 w 408"/>
              <a:gd name="T3" fmla="*/ 193 h 410"/>
              <a:gd name="T4" fmla="*/ 383 w 408"/>
              <a:gd name="T5" fmla="*/ 157 h 410"/>
              <a:gd name="T6" fmla="*/ 363 w 408"/>
              <a:gd name="T7" fmla="*/ 184 h 410"/>
              <a:gd name="T8" fmla="*/ 342 w 408"/>
              <a:gd name="T9" fmla="*/ 142 h 410"/>
              <a:gd name="T10" fmla="*/ 353 w 408"/>
              <a:gd name="T11" fmla="*/ 22 h 410"/>
              <a:gd name="T12" fmla="*/ 166 w 408"/>
              <a:gd name="T13" fmla="*/ 18 h 410"/>
              <a:gd name="T14" fmla="*/ 191 w 408"/>
              <a:gd name="T15" fmla="*/ 55 h 410"/>
              <a:gd name="T16" fmla="*/ 142 w 408"/>
              <a:gd name="T17" fmla="*/ 65 h 410"/>
              <a:gd name="T18" fmla="*/ 114 w 408"/>
              <a:gd name="T19" fmla="*/ 45 h 410"/>
              <a:gd name="T20" fmla="*/ 121 w 408"/>
              <a:gd name="T21" fmla="*/ 19 h 410"/>
              <a:gd name="T22" fmla="*/ 0 w 408"/>
              <a:gd name="T23" fmla="*/ 22 h 410"/>
              <a:gd name="T24" fmla="*/ 0 w 408"/>
              <a:gd name="T25" fmla="*/ 410 h 410"/>
              <a:gd name="T26" fmla="*/ 354 w 408"/>
              <a:gd name="T27" fmla="*/ 410 h 410"/>
              <a:gd name="T28" fmla="*/ 341 w 408"/>
              <a:gd name="T29" fmla="*/ 264 h 410"/>
              <a:gd name="T30" fmla="*/ 370 w 408"/>
              <a:gd name="T31" fmla="*/ 23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2315022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7336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39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2123728" y="188640"/>
            <a:ext cx="48746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умножения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3174" y="1268760"/>
            <a:ext cx="83976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самолёту подняться вверх. Для этого решайте  примеры и  выбирайте правильные ответы среди предложенных. С каждым, правильно решённым, примером самолёт будет подниматься вверх.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anime-multyashki-2762.g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0376" y="4581128"/>
            <a:ext cx="1647354" cy="157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5826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7"/>
          <p:cNvSpPr>
            <a:spLocks/>
          </p:cNvSpPr>
          <p:nvPr/>
        </p:nvSpPr>
        <p:spPr bwMode="auto">
          <a:xfrm>
            <a:off x="3347701" y="1038225"/>
            <a:ext cx="1834557" cy="1796654"/>
          </a:xfrm>
          <a:custGeom>
            <a:avLst/>
            <a:gdLst>
              <a:gd name="T0" fmla="*/ 56 w 409"/>
              <a:gd name="T1" fmla="*/ 87 h 449"/>
              <a:gd name="T2" fmla="*/ 34 w 409"/>
              <a:gd name="T3" fmla="*/ 127 h 449"/>
              <a:gd name="T4" fmla="*/ 7 w 409"/>
              <a:gd name="T5" fmla="*/ 175 h 449"/>
              <a:gd name="T6" fmla="*/ 39 w 409"/>
              <a:gd name="T7" fmla="*/ 185 h 449"/>
              <a:gd name="T8" fmla="*/ 57 w 409"/>
              <a:gd name="T9" fmla="*/ 207 h 449"/>
              <a:gd name="T10" fmla="*/ 52 w 409"/>
              <a:gd name="T11" fmla="*/ 393 h 449"/>
              <a:gd name="T12" fmla="*/ 153 w 409"/>
              <a:gd name="T13" fmla="*/ 400 h 449"/>
              <a:gd name="T14" fmla="*/ 146 w 409"/>
              <a:gd name="T15" fmla="*/ 426 h 449"/>
              <a:gd name="T16" fmla="*/ 174 w 409"/>
              <a:gd name="T17" fmla="*/ 445 h 449"/>
              <a:gd name="T18" fmla="*/ 223 w 409"/>
              <a:gd name="T19" fmla="*/ 436 h 449"/>
              <a:gd name="T20" fmla="*/ 198 w 409"/>
              <a:gd name="T21" fmla="*/ 398 h 449"/>
              <a:gd name="T22" fmla="*/ 406 w 409"/>
              <a:gd name="T23" fmla="*/ 390 h 449"/>
              <a:gd name="T24" fmla="*/ 400 w 409"/>
              <a:gd name="T25" fmla="*/ 286 h 449"/>
              <a:gd name="T26" fmla="*/ 372 w 409"/>
              <a:gd name="T27" fmla="*/ 259 h 449"/>
              <a:gd name="T28" fmla="*/ 366 w 409"/>
              <a:gd name="T29" fmla="*/ 198 h 449"/>
              <a:gd name="T30" fmla="*/ 388 w 409"/>
              <a:gd name="T31" fmla="*/ 211 h 449"/>
              <a:gd name="T32" fmla="*/ 400 w 409"/>
              <a:gd name="T33" fmla="*/ 218 h 449"/>
              <a:gd name="T34" fmla="*/ 401 w 409"/>
              <a:gd name="T35" fmla="*/ 57 h 449"/>
              <a:gd name="T36" fmla="*/ 399 w 409"/>
              <a:gd name="T37" fmla="*/ 0 h 449"/>
              <a:gd name="T38" fmla="*/ 43 w 409"/>
              <a:gd name="T39" fmla="*/ 0 h 449"/>
              <a:gd name="T40" fmla="*/ 56 w 409"/>
              <a:gd name="T41" fmla="*/ 8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9"/>
          <p:cNvSpPr>
            <a:spLocks/>
          </p:cNvSpPr>
          <p:nvPr/>
        </p:nvSpPr>
        <p:spPr bwMode="auto">
          <a:xfrm>
            <a:off x="4880609" y="1038225"/>
            <a:ext cx="1851631" cy="1584785"/>
          </a:xfrm>
          <a:custGeom>
            <a:avLst/>
            <a:gdLst>
              <a:gd name="T0" fmla="*/ 59 w 413"/>
              <a:gd name="T1" fmla="*/ 57 h 396"/>
              <a:gd name="T2" fmla="*/ 58 w 413"/>
              <a:gd name="T3" fmla="*/ 218 h 396"/>
              <a:gd name="T4" fmla="*/ 46 w 413"/>
              <a:gd name="T5" fmla="*/ 211 h 396"/>
              <a:gd name="T6" fmla="*/ 24 w 413"/>
              <a:gd name="T7" fmla="*/ 198 h 396"/>
              <a:gd name="T8" fmla="*/ 30 w 413"/>
              <a:gd name="T9" fmla="*/ 259 h 396"/>
              <a:gd name="T10" fmla="*/ 58 w 413"/>
              <a:gd name="T11" fmla="*/ 286 h 396"/>
              <a:gd name="T12" fmla="*/ 64 w 413"/>
              <a:gd name="T13" fmla="*/ 390 h 396"/>
              <a:gd name="T14" fmla="*/ 161 w 413"/>
              <a:gd name="T15" fmla="*/ 391 h 396"/>
              <a:gd name="T16" fmla="*/ 199 w 413"/>
              <a:gd name="T17" fmla="*/ 363 h 396"/>
              <a:gd name="T18" fmla="*/ 172 w 413"/>
              <a:gd name="T19" fmla="*/ 336 h 396"/>
              <a:gd name="T20" fmla="*/ 221 w 413"/>
              <a:gd name="T21" fmla="*/ 326 h 396"/>
              <a:gd name="T22" fmla="*/ 246 w 413"/>
              <a:gd name="T23" fmla="*/ 353 h 396"/>
              <a:gd name="T24" fmla="*/ 264 w 413"/>
              <a:gd name="T25" fmla="*/ 385 h 396"/>
              <a:gd name="T26" fmla="*/ 413 w 413"/>
              <a:gd name="T27" fmla="*/ 378 h 396"/>
              <a:gd name="T28" fmla="*/ 413 w 413"/>
              <a:gd name="T29" fmla="*/ 0 h 396"/>
              <a:gd name="T30" fmla="*/ 57 w 413"/>
              <a:gd name="T31" fmla="*/ 0 h 396"/>
              <a:gd name="T32" fmla="*/ 59 w 413"/>
              <a:gd name="T33" fmla="*/ 5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auto">
          <a:xfrm>
            <a:off x="3531726" y="2563686"/>
            <a:ext cx="1891471" cy="1625464"/>
          </a:xfrm>
          <a:custGeom>
            <a:avLst/>
            <a:gdLst>
              <a:gd name="T0" fmla="*/ 157 w 422"/>
              <a:gd name="T1" fmla="*/ 17 h 406"/>
              <a:gd name="T2" fmla="*/ 182 w 422"/>
              <a:gd name="T3" fmla="*/ 55 h 406"/>
              <a:gd name="T4" fmla="*/ 133 w 422"/>
              <a:gd name="T5" fmla="*/ 64 h 406"/>
              <a:gd name="T6" fmla="*/ 105 w 422"/>
              <a:gd name="T7" fmla="*/ 45 h 406"/>
              <a:gd name="T8" fmla="*/ 112 w 422"/>
              <a:gd name="T9" fmla="*/ 19 h 406"/>
              <a:gd name="T10" fmla="*/ 11 w 422"/>
              <a:gd name="T11" fmla="*/ 12 h 406"/>
              <a:gd name="T12" fmla="*/ 13 w 422"/>
              <a:gd name="T13" fmla="*/ 162 h 406"/>
              <a:gd name="T14" fmla="*/ 9 w 422"/>
              <a:gd name="T15" fmla="*/ 235 h 406"/>
              <a:gd name="T16" fmla="*/ 33 w 422"/>
              <a:gd name="T17" fmla="*/ 256 h 406"/>
              <a:gd name="T18" fmla="*/ 67 w 422"/>
              <a:gd name="T19" fmla="*/ 248 h 406"/>
              <a:gd name="T20" fmla="*/ 62 w 422"/>
              <a:gd name="T21" fmla="*/ 285 h 406"/>
              <a:gd name="T22" fmla="*/ 34 w 422"/>
              <a:gd name="T23" fmla="*/ 316 h 406"/>
              <a:gd name="T24" fmla="*/ 18 w 422"/>
              <a:gd name="T25" fmla="*/ 299 h 406"/>
              <a:gd name="T26" fmla="*/ 5 w 422"/>
              <a:gd name="T27" fmla="*/ 299 h 406"/>
              <a:gd name="T28" fmla="*/ 12 w 422"/>
              <a:gd name="T29" fmla="*/ 399 h 406"/>
              <a:gd name="T30" fmla="*/ 85 w 422"/>
              <a:gd name="T31" fmla="*/ 392 h 406"/>
              <a:gd name="T32" fmla="*/ 145 w 422"/>
              <a:gd name="T33" fmla="*/ 368 h 406"/>
              <a:gd name="T34" fmla="*/ 146 w 422"/>
              <a:gd name="T35" fmla="*/ 337 h 406"/>
              <a:gd name="T36" fmla="*/ 201 w 422"/>
              <a:gd name="T37" fmla="*/ 334 h 406"/>
              <a:gd name="T38" fmla="*/ 198 w 422"/>
              <a:gd name="T39" fmla="*/ 364 h 406"/>
              <a:gd name="T40" fmla="*/ 252 w 422"/>
              <a:gd name="T41" fmla="*/ 392 h 406"/>
              <a:gd name="T42" fmla="*/ 363 w 422"/>
              <a:gd name="T43" fmla="*/ 401 h 406"/>
              <a:gd name="T44" fmla="*/ 364 w 422"/>
              <a:gd name="T45" fmla="*/ 246 h 406"/>
              <a:gd name="T46" fmla="*/ 384 w 422"/>
              <a:gd name="T47" fmla="*/ 199 h 406"/>
              <a:gd name="T48" fmla="*/ 417 w 422"/>
              <a:gd name="T49" fmla="*/ 196 h 406"/>
              <a:gd name="T50" fmla="*/ 408 w 422"/>
              <a:gd name="T51" fmla="*/ 157 h 406"/>
              <a:gd name="T52" fmla="*/ 372 w 422"/>
              <a:gd name="T53" fmla="*/ 159 h 406"/>
              <a:gd name="T54" fmla="*/ 367 w 422"/>
              <a:gd name="T55" fmla="*/ 125 h 406"/>
              <a:gd name="T56" fmla="*/ 365 w 422"/>
              <a:gd name="T57" fmla="*/ 9 h 406"/>
              <a:gd name="T58" fmla="*/ 157 w 422"/>
              <a:gd name="T59" fmla="*/ 1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13"/>
          <p:cNvSpPr>
            <a:spLocks/>
          </p:cNvSpPr>
          <p:nvPr/>
        </p:nvSpPr>
        <p:spPr bwMode="auto">
          <a:xfrm>
            <a:off x="3326833" y="3880668"/>
            <a:ext cx="2079291" cy="1852588"/>
          </a:xfrm>
          <a:custGeom>
            <a:avLst/>
            <a:gdLst>
              <a:gd name="T0" fmla="*/ 409 w 464"/>
              <a:gd name="T1" fmla="*/ 378 h 463"/>
              <a:gd name="T2" fmla="*/ 424 w 464"/>
              <a:gd name="T3" fmla="*/ 330 h 463"/>
              <a:gd name="T4" fmla="*/ 447 w 464"/>
              <a:gd name="T5" fmla="*/ 337 h 463"/>
              <a:gd name="T6" fmla="*/ 464 w 464"/>
              <a:gd name="T7" fmla="*/ 303 h 463"/>
              <a:gd name="T8" fmla="*/ 449 w 464"/>
              <a:gd name="T9" fmla="*/ 262 h 463"/>
              <a:gd name="T10" fmla="*/ 426 w 464"/>
              <a:gd name="T11" fmla="*/ 289 h 463"/>
              <a:gd name="T12" fmla="*/ 409 w 464"/>
              <a:gd name="T13" fmla="*/ 207 h 463"/>
              <a:gd name="T14" fmla="*/ 409 w 464"/>
              <a:gd name="T15" fmla="*/ 72 h 463"/>
              <a:gd name="T16" fmla="*/ 298 w 464"/>
              <a:gd name="T17" fmla="*/ 63 h 463"/>
              <a:gd name="T18" fmla="*/ 244 w 464"/>
              <a:gd name="T19" fmla="*/ 35 h 463"/>
              <a:gd name="T20" fmla="*/ 247 w 464"/>
              <a:gd name="T21" fmla="*/ 5 h 463"/>
              <a:gd name="T22" fmla="*/ 192 w 464"/>
              <a:gd name="T23" fmla="*/ 8 h 463"/>
              <a:gd name="T24" fmla="*/ 191 w 464"/>
              <a:gd name="T25" fmla="*/ 39 h 463"/>
              <a:gd name="T26" fmla="*/ 131 w 464"/>
              <a:gd name="T27" fmla="*/ 63 h 463"/>
              <a:gd name="T28" fmla="*/ 58 w 464"/>
              <a:gd name="T29" fmla="*/ 70 h 463"/>
              <a:gd name="T30" fmla="*/ 59 w 464"/>
              <a:gd name="T31" fmla="*/ 183 h 463"/>
              <a:gd name="T32" fmla="*/ 47 w 464"/>
              <a:gd name="T33" fmla="*/ 255 h 463"/>
              <a:gd name="T34" fmla="*/ 25 w 464"/>
              <a:gd name="T35" fmla="*/ 266 h 463"/>
              <a:gd name="T36" fmla="*/ 2 w 464"/>
              <a:gd name="T37" fmla="*/ 282 h 463"/>
              <a:gd name="T38" fmla="*/ 12 w 464"/>
              <a:gd name="T39" fmla="*/ 320 h 463"/>
              <a:gd name="T40" fmla="*/ 41 w 464"/>
              <a:gd name="T41" fmla="*/ 310 h 463"/>
              <a:gd name="T42" fmla="*/ 59 w 464"/>
              <a:gd name="T43" fmla="*/ 305 h 463"/>
              <a:gd name="T44" fmla="*/ 54 w 464"/>
              <a:gd name="T45" fmla="*/ 383 h 463"/>
              <a:gd name="T46" fmla="*/ 63 w 464"/>
              <a:gd name="T47" fmla="*/ 463 h 463"/>
              <a:gd name="T48" fmla="*/ 410 w 464"/>
              <a:gd name="T49" fmla="*/ 463 h 463"/>
              <a:gd name="T50" fmla="*/ 409 w 464"/>
              <a:gd name="T51" fmla="*/ 3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5"/>
          <p:cNvSpPr>
            <a:spLocks/>
          </p:cNvSpPr>
          <p:nvPr/>
        </p:nvSpPr>
        <p:spPr bwMode="auto">
          <a:xfrm>
            <a:off x="1941903" y="4128132"/>
            <a:ext cx="1688475" cy="1605124"/>
          </a:xfrm>
          <a:custGeom>
            <a:avLst/>
            <a:gdLst>
              <a:gd name="T0" fmla="*/ 363 w 377"/>
              <a:gd name="T1" fmla="*/ 321 h 401"/>
              <a:gd name="T2" fmla="*/ 368 w 377"/>
              <a:gd name="T3" fmla="*/ 243 h 401"/>
              <a:gd name="T4" fmla="*/ 350 w 377"/>
              <a:gd name="T5" fmla="*/ 248 h 401"/>
              <a:gd name="T6" fmla="*/ 321 w 377"/>
              <a:gd name="T7" fmla="*/ 258 h 401"/>
              <a:gd name="T8" fmla="*/ 311 w 377"/>
              <a:gd name="T9" fmla="*/ 220 h 401"/>
              <a:gd name="T10" fmla="*/ 334 w 377"/>
              <a:gd name="T11" fmla="*/ 204 h 401"/>
              <a:gd name="T12" fmla="*/ 356 w 377"/>
              <a:gd name="T13" fmla="*/ 193 h 401"/>
              <a:gd name="T14" fmla="*/ 368 w 377"/>
              <a:gd name="T15" fmla="*/ 121 h 401"/>
              <a:gd name="T16" fmla="*/ 367 w 377"/>
              <a:gd name="T17" fmla="*/ 8 h 401"/>
              <a:gd name="T18" fmla="*/ 294 w 377"/>
              <a:gd name="T19" fmla="*/ 7 h 401"/>
              <a:gd name="T20" fmla="*/ 247 w 377"/>
              <a:gd name="T21" fmla="*/ 28 h 401"/>
              <a:gd name="T22" fmla="*/ 267 w 377"/>
              <a:gd name="T23" fmla="*/ 51 h 401"/>
              <a:gd name="T24" fmla="*/ 219 w 377"/>
              <a:gd name="T25" fmla="*/ 75 h 401"/>
              <a:gd name="T26" fmla="*/ 204 w 377"/>
              <a:gd name="T27" fmla="*/ 38 h 401"/>
              <a:gd name="T28" fmla="*/ 146 w 377"/>
              <a:gd name="T29" fmla="*/ 8 h 401"/>
              <a:gd name="T30" fmla="*/ 14 w 377"/>
              <a:gd name="T31" fmla="*/ 13 h 401"/>
              <a:gd name="T32" fmla="*/ 3 w 377"/>
              <a:gd name="T33" fmla="*/ 133 h 401"/>
              <a:gd name="T34" fmla="*/ 24 w 377"/>
              <a:gd name="T35" fmla="*/ 175 h 401"/>
              <a:gd name="T36" fmla="*/ 44 w 377"/>
              <a:gd name="T37" fmla="*/ 148 h 401"/>
              <a:gd name="T38" fmla="*/ 66 w 377"/>
              <a:gd name="T39" fmla="*/ 184 h 401"/>
              <a:gd name="T40" fmla="*/ 31 w 377"/>
              <a:gd name="T41" fmla="*/ 227 h 401"/>
              <a:gd name="T42" fmla="*/ 2 w 377"/>
              <a:gd name="T43" fmla="*/ 255 h 401"/>
              <a:gd name="T44" fmla="*/ 15 w 377"/>
              <a:gd name="T45" fmla="*/ 401 h 401"/>
              <a:gd name="T46" fmla="*/ 372 w 377"/>
              <a:gd name="T47" fmla="*/ 401 h 401"/>
              <a:gd name="T48" fmla="*/ 363 w 377"/>
              <a:gd name="T49" fmla="*/ 32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6"/>
          <p:cNvSpPr>
            <a:spLocks/>
          </p:cNvSpPr>
          <p:nvPr/>
        </p:nvSpPr>
        <p:spPr bwMode="auto">
          <a:xfrm>
            <a:off x="422275" y="4092538"/>
            <a:ext cx="1828865" cy="1640718"/>
          </a:xfrm>
          <a:custGeom>
            <a:avLst/>
            <a:gdLst>
              <a:gd name="T0" fmla="*/ 370 w 408"/>
              <a:gd name="T1" fmla="*/ 236 h 410"/>
              <a:gd name="T2" fmla="*/ 405 w 408"/>
              <a:gd name="T3" fmla="*/ 193 h 410"/>
              <a:gd name="T4" fmla="*/ 383 w 408"/>
              <a:gd name="T5" fmla="*/ 157 h 410"/>
              <a:gd name="T6" fmla="*/ 363 w 408"/>
              <a:gd name="T7" fmla="*/ 184 h 410"/>
              <a:gd name="T8" fmla="*/ 342 w 408"/>
              <a:gd name="T9" fmla="*/ 142 h 410"/>
              <a:gd name="T10" fmla="*/ 353 w 408"/>
              <a:gd name="T11" fmla="*/ 22 h 410"/>
              <a:gd name="T12" fmla="*/ 166 w 408"/>
              <a:gd name="T13" fmla="*/ 18 h 410"/>
              <a:gd name="T14" fmla="*/ 191 w 408"/>
              <a:gd name="T15" fmla="*/ 55 h 410"/>
              <a:gd name="T16" fmla="*/ 142 w 408"/>
              <a:gd name="T17" fmla="*/ 65 h 410"/>
              <a:gd name="T18" fmla="*/ 114 w 408"/>
              <a:gd name="T19" fmla="*/ 45 h 410"/>
              <a:gd name="T20" fmla="*/ 121 w 408"/>
              <a:gd name="T21" fmla="*/ 19 h 410"/>
              <a:gd name="T22" fmla="*/ 0 w 408"/>
              <a:gd name="T23" fmla="*/ 22 h 410"/>
              <a:gd name="T24" fmla="*/ 0 w 408"/>
              <a:gd name="T25" fmla="*/ 410 h 410"/>
              <a:gd name="T26" fmla="*/ 354 w 408"/>
              <a:gd name="T27" fmla="*/ 410 h 410"/>
              <a:gd name="T28" fmla="*/ 341 w 408"/>
              <a:gd name="T29" fmla="*/ 264 h 410"/>
              <a:gd name="T30" fmla="*/ 370 w 408"/>
              <a:gd name="T31" fmla="*/ 23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6" name="Freeform 17"/>
          <p:cNvSpPr>
            <a:spLocks/>
          </p:cNvSpPr>
          <p:nvPr/>
        </p:nvSpPr>
        <p:spPr bwMode="auto">
          <a:xfrm>
            <a:off x="422275" y="2351817"/>
            <a:ext cx="1684681" cy="2016999"/>
          </a:xfrm>
          <a:custGeom>
            <a:avLst/>
            <a:gdLst>
              <a:gd name="T0" fmla="*/ 121 w 376"/>
              <a:gd name="T1" fmla="*/ 454 h 504"/>
              <a:gd name="T2" fmla="*/ 114 w 376"/>
              <a:gd name="T3" fmla="*/ 480 h 504"/>
              <a:gd name="T4" fmla="*/ 142 w 376"/>
              <a:gd name="T5" fmla="*/ 500 h 504"/>
              <a:gd name="T6" fmla="*/ 191 w 376"/>
              <a:gd name="T7" fmla="*/ 490 h 504"/>
              <a:gd name="T8" fmla="*/ 166 w 376"/>
              <a:gd name="T9" fmla="*/ 453 h 504"/>
              <a:gd name="T10" fmla="*/ 353 w 376"/>
              <a:gd name="T11" fmla="*/ 457 h 504"/>
              <a:gd name="T12" fmla="*/ 358 w 376"/>
              <a:gd name="T13" fmla="*/ 380 h 504"/>
              <a:gd name="T14" fmla="*/ 340 w 376"/>
              <a:gd name="T15" fmla="*/ 389 h 504"/>
              <a:gd name="T16" fmla="*/ 317 w 376"/>
              <a:gd name="T17" fmla="*/ 394 h 504"/>
              <a:gd name="T18" fmla="*/ 311 w 376"/>
              <a:gd name="T19" fmla="*/ 345 h 504"/>
              <a:gd name="T20" fmla="*/ 340 w 376"/>
              <a:gd name="T21" fmla="*/ 341 h 504"/>
              <a:gd name="T22" fmla="*/ 357 w 376"/>
              <a:gd name="T23" fmla="*/ 332 h 504"/>
              <a:gd name="T24" fmla="*/ 352 w 376"/>
              <a:gd name="T25" fmla="*/ 246 h 504"/>
              <a:gd name="T26" fmla="*/ 353 w 376"/>
              <a:gd name="T27" fmla="*/ 67 h 504"/>
              <a:gd name="T28" fmla="*/ 160 w 376"/>
              <a:gd name="T29" fmla="*/ 64 h 504"/>
              <a:gd name="T30" fmla="*/ 149 w 376"/>
              <a:gd name="T31" fmla="*/ 54 h 504"/>
              <a:gd name="T32" fmla="*/ 165 w 376"/>
              <a:gd name="T33" fmla="*/ 33 h 504"/>
              <a:gd name="T34" fmla="*/ 148 w 376"/>
              <a:gd name="T35" fmla="*/ 13 h 504"/>
              <a:gd name="T36" fmla="*/ 90 w 376"/>
              <a:gd name="T37" fmla="*/ 16 h 504"/>
              <a:gd name="T38" fmla="*/ 108 w 376"/>
              <a:gd name="T39" fmla="*/ 53 h 504"/>
              <a:gd name="T40" fmla="*/ 0 w 376"/>
              <a:gd name="T41" fmla="*/ 62 h 504"/>
              <a:gd name="T42" fmla="*/ 0 w 376"/>
              <a:gd name="T43" fmla="*/ 457 h 504"/>
              <a:gd name="T44" fmla="*/ 121 w 376"/>
              <a:gd name="T45" fmla="*/ 45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32 - 24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3717336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315022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4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7"/>
          <p:cNvSpPr>
            <a:spLocks/>
          </p:cNvSpPr>
          <p:nvPr/>
        </p:nvSpPr>
        <p:spPr bwMode="auto">
          <a:xfrm>
            <a:off x="3347701" y="1038225"/>
            <a:ext cx="1834557" cy="1796654"/>
          </a:xfrm>
          <a:custGeom>
            <a:avLst/>
            <a:gdLst>
              <a:gd name="T0" fmla="*/ 56 w 409"/>
              <a:gd name="T1" fmla="*/ 87 h 449"/>
              <a:gd name="T2" fmla="*/ 34 w 409"/>
              <a:gd name="T3" fmla="*/ 127 h 449"/>
              <a:gd name="T4" fmla="*/ 7 w 409"/>
              <a:gd name="T5" fmla="*/ 175 h 449"/>
              <a:gd name="T6" fmla="*/ 39 w 409"/>
              <a:gd name="T7" fmla="*/ 185 h 449"/>
              <a:gd name="T8" fmla="*/ 57 w 409"/>
              <a:gd name="T9" fmla="*/ 207 h 449"/>
              <a:gd name="T10" fmla="*/ 52 w 409"/>
              <a:gd name="T11" fmla="*/ 393 h 449"/>
              <a:gd name="T12" fmla="*/ 153 w 409"/>
              <a:gd name="T13" fmla="*/ 400 h 449"/>
              <a:gd name="T14" fmla="*/ 146 w 409"/>
              <a:gd name="T15" fmla="*/ 426 h 449"/>
              <a:gd name="T16" fmla="*/ 174 w 409"/>
              <a:gd name="T17" fmla="*/ 445 h 449"/>
              <a:gd name="T18" fmla="*/ 223 w 409"/>
              <a:gd name="T19" fmla="*/ 436 h 449"/>
              <a:gd name="T20" fmla="*/ 198 w 409"/>
              <a:gd name="T21" fmla="*/ 398 h 449"/>
              <a:gd name="T22" fmla="*/ 406 w 409"/>
              <a:gd name="T23" fmla="*/ 390 h 449"/>
              <a:gd name="T24" fmla="*/ 400 w 409"/>
              <a:gd name="T25" fmla="*/ 286 h 449"/>
              <a:gd name="T26" fmla="*/ 372 w 409"/>
              <a:gd name="T27" fmla="*/ 259 h 449"/>
              <a:gd name="T28" fmla="*/ 366 w 409"/>
              <a:gd name="T29" fmla="*/ 198 h 449"/>
              <a:gd name="T30" fmla="*/ 388 w 409"/>
              <a:gd name="T31" fmla="*/ 211 h 449"/>
              <a:gd name="T32" fmla="*/ 400 w 409"/>
              <a:gd name="T33" fmla="*/ 218 h 449"/>
              <a:gd name="T34" fmla="*/ 401 w 409"/>
              <a:gd name="T35" fmla="*/ 57 h 449"/>
              <a:gd name="T36" fmla="*/ 399 w 409"/>
              <a:gd name="T37" fmla="*/ 0 h 449"/>
              <a:gd name="T38" fmla="*/ 43 w 409"/>
              <a:gd name="T39" fmla="*/ 0 h 449"/>
              <a:gd name="T40" fmla="*/ 56 w 409"/>
              <a:gd name="T41" fmla="*/ 8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9"/>
          <p:cNvSpPr>
            <a:spLocks/>
          </p:cNvSpPr>
          <p:nvPr/>
        </p:nvSpPr>
        <p:spPr bwMode="auto">
          <a:xfrm>
            <a:off x="4880609" y="1038225"/>
            <a:ext cx="1851631" cy="1584785"/>
          </a:xfrm>
          <a:custGeom>
            <a:avLst/>
            <a:gdLst>
              <a:gd name="T0" fmla="*/ 59 w 413"/>
              <a:gd name="T1" fmla="*/ 57 h 396"/>
              <a:gd name="T2" fmla="*/ 58 w 413"/>
              <a:gd name="T3" fmla="*/ 218 h 396"/>
              <a:gd name="T4" fmla="*/ 46 w 413"/>
              <a:gd name="T5" fmla="*/ 211 h 396"/>
              <a:gd name="T6" fmla="*/ 24 w 413"/>
              <a:gd name="T7" fmla="*/ 198 h 396"/>
              <a:gd name="T8" fmla="*/ 30 w 413"/>
              <a:gd name="T9" fmla="*/ 259 h 396"/>
              <a:gd name="T10" fmla="*/ 58 w 413"/>
              <a:gd name="T11" fmla="*/ 286 h 396"/>
              <a:gd name="T12" fmla="*/ 64 w 413"/>
              <a:gd name="T13" fmla="*/ 390 h 396"/>
              <a:gd name="T14" fmla="*/ 161 w 413"/>
              <a:gd name="T15" fmla="*/ 391 h 396"/>
              <a:gd name="T16" fmla="*/ 199 w 413"/>
              <a:gd name="T17" fmla="*/ 363 h 396"/>
              <a:gd name="T18" fmla="*/ 172 w 413"/>
              <a:gd name="T19" fmla="*/ 336 h 396"/>
              <a:gd name="T20" fmla="*/ 221 w 413"/>
              <a:gd name="T21" fmla="*/ 326 h 396"/>
              <a:gd name="T22" fmla="*/ 246 w 413"/>
              <a:gd name="T23" fmla="*/ 353 h 396"/>
              <a:gd name="T24" fmla="*/ 264 w 413"/>
              <a:gd name="T25" fmla="*/ 385 h 396"/>
              <a:gd name="T26" fmla="*/ 413 w 413"/>
              <a:gd name="T27" fmla="*/ 378 h 396"/>
              <a:gd name="T28" fmla="*/ 413 w 413"/>
              <a:gd name="T29" fmla="*/ 0 h 396"/>
              <a:gd name="T30" fmla="*/ 57 w 413"/>
              <a:gd name="T31" fmla="*/ 0 h 396"/>
              <a:gd name="T32" fmla="*/ 59 w 413"/>
              <a:gd name="T33" fmla="*/ 5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auto">
          <a:xfrm>
            <a:off x="3531726" y="2563686"/>
            <a:ext cx="1891471" cy="1625464"/>
          </a:xfrm>
          <a:custGeom>
            <a:avLst/>
            <a:gdLst>
              <a:gd name="T0" fmla="*/ 157 w 422"/>
              <a:gd name="T1" fmla="*/ 17 h 406"/>
              <a:gd name="T2" fmla="*/ 182 w 422"/>
              <a:gd name="T3" fmla="*/ 55 h 406"/>
              <a:gd name="T4" fmla="*/ 133 w 422"/>
              <a:gd name="T5" fmla="*/ 64 h 406"/>
              <a:gd name="T6" fmla="*/ 105 w 422"/>
              <a:gd name="T7" fmla="*/ 45 h 406"/>
              <a:gd name="T8" fmla="*/ 112 w 422"/>
              <a:gd name="T9" fmla="*/ 19 h 406"/>
              <a:gd name="T10" fmla="*/ 11 w 422"/>
              <a:gd name="T11" fmla="*/ 12 h 406"/>
              <a:gd name="T12" fmla="*/ 13 w 422"/>
              <a:gd name="T13" fmla="*/ 162 h 406"/>
              <a:gd name="T14" fmla="*/ 9 w 422"/>
              <a:gd name="T15" fmla="*/ 235 h 406"/>
              <a:gd name="T16" fmla="*/ 33 w 422"/>
              <a:gd name="T17" fmla="*/ 256 h 406"/>
              <a:gd name="T18" fmla="*/ 67 w 422"/>
              <a:gd name="T19" fmla="*/ 248 h 406"/>
              <a:gd name="T20" fmla="*/ 62 w 422"/>
              <a:gd name="T21" fmla="*/ 285 h 406"/>
              <a:gd name="T22" fmla="*/ 34 w 422"/>
              <a:gd name="T23" fmla="*/ 316 h 406"/>
              <a:gd name="T24" fmla="*/ 18 w 422"/>
              <a:gd name="T25" fmla="*/ 299 h 406"/>
              <a:gd name="T26" fmla="*/ 5 w 422"/>
              <a:gd name="T27" fmla="*/ 299 h 406"/>
              <a:gd name="T28" fmla="*/ 12 w 422"/>
              <a:gd name="T29" fmla="*/ 399 h 406"/>
              <a:gd name="T30" fmla="*/ 85 w 422"/>
              <a:gd name="T31" fmla="*/ 392 h 406"/>
              <a:gd name="T32" fmla="*/ 145 w 422"/>
              <a:gd name="T33" fmla="*/ 368 h 406"/>
              <a:gd name="T34" fmla="*/ 146 w 422"/>
              <a:gd name="T35" fmla="*/ 337 h 406"/>
              <a:gd name="T36" fmla="*/ 201 w 422"/>
              <a:gd name="T37" fmla="*/ 334 h 406"/>
              <a:gd name="T38" fmla="*/ 198 w 422"/>
              <a:gd name="T39" fmla="*/ 364 h 406"/>
              <a:gd name="T40" fmla="*/ 252 w 422"/>
              <a:gd name="T41" fmla="*/ 392 h 406"/>
              <a:gd name="T42" fmla="*/ 363 w 422"/>
              <a:gd name="T43" fmla="*/ 401 h 406"/>
              <a:gd name="T44" fmla="*/ 364 w 422"/>
              <a:gd name="T45" fmla="*/ 246 h 406"/>
              <a:gd name="T46" fmla="*/ 384 w 422"/>
              <a:gd name="T47" fmla="*/ 199 h 406"/>
              <a:gd name="T48" fmla="*/ 417 w 422"/>
              <a:gd name="T49" fmla="*/ 196 h 406"/>
              <a:gd name="T50" fmla="*/ 408 w 422"/>
              <a:gd name="T51" fmla="*/ 157 h 406"/>
              <a:gd name="T52" fmla="*/ 372 w 422"/>
              <a:gd name="T53" fmla="*/ 159 h 406"/>
              <a:gd name="T54" fmla="*/ 367 w 422"/>
              <a:gd name="T55" fmla="*/ 125 h 406"/>
              <a:gd name="T56" fmla="*/ 365 w 422"/>
              <a:gd name="T57" fmla="*/ 9 h 406"/>
              <a:gd name="T58" fmla="*/ 157 w 422"/>
              <a:gd name="T59" fmla="*/ 1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0" name="Freeform 11"/>
          <p:cNvSpPr>
            <a:spLocks/>
          </p:cNvSpPr>
          <p:nvPr/>
        </p:nvSpPr>
        <p:spPr bwMode="auto">
          <a:xfrm>
            <a:off x="1767364" y="2567076"/>
            <a:ext cx="2096365" cy="1878012"/>
          </a:xfrm>
          <a:custGeom>
            <a:avLst/>
            <a:gdLst>
              <a:gd name="T0" fmla="*/ 399 w 468"/>
              <a:gd name="T1" fmla="*/ 298 h 469"/>
              <a:gd name="T2" fmla="*/ 412 w 468"/>
              <a:gd name="T3" fmla="*/ 298 h 469"/>
              <a:gd name="T4" fmla="*/ 428 w 468"/>
              <a:gd name="T5" fmla="*/ 315 h 469"/>
              <a:gd name="T6" fmla="*/ 456 w 468"/>
              <a:gd name="T7" fmla="*/ 284 h 469"/>
              <a:gd name="T8" fmla="*/ 461 w 468"/>
              <a:gd name="T9" fmla="*/ 247 h 469"/>
              <a:gd name="T10" fmla="*/ 427 w 468"/>
              <a:gd name="T11" fmla="*/ 255 h 469"/>
              <a:gd name="T12" fmla="*/ 403 w 468"/>
              <a:gd name="T13" fmla="*/ 234 h 469"/>
              <a:gd name="T14" fmla="*/ 407 w 468"/>
              <a:gd name="T15" fmla="*/ 161 h 469"/>
              <a:gd name="T16" fmla="*/ 405 w 468"/>
              <a:gd name="T17" fmla="*/ 11 h 469"/>
              <a:gd name="T18" fmla="*/ 266 w 468"/>
              <a:gd name="T19" fmla="*/ 5 h 469"/>
              <a:gd name="T20" fmla="*/ 222 w 468"/>
              <a:gd name="T21" fmla="*/ 24 h 469"/>
              <a:gd name="T22" fmla="*/ 220 w 468"/>
              <a:gd name="T23" fmla="*/ 61 h 469"/>
              <a:gd name="T24" fmla="*/ 171 w 468"/>
              <a:gd name="T25" fmla="*/ 54 h 469"/>
              <a:gd name="T26" fmla="*/ 179 w 468"/>
              <a:gd name="T27" fmla="*/ 28 h 469"/>
              <a:gd name="T28" fmla="*/ 156 w 468"/>
              <a:gd name="T29" fmla="*/ 15 h 469"/>
              <a:gd name="T30" fmla="*/ 53 w 468"/>
              <a:gd name="T31" fmla="*/ 13 h 469"/>
              <a:gd name="T32" fmla="*/ 52 w 468"/>
              <a:gd name="T33" fmla="*/ 192 h 469"/>
              <a:gd name="T34" fmla="*/ 57 w 468"/>
              <a:gd name="T35" fmla="*/ 278 h 469"/>
              <a:gd name="T36" fmla="*/ 40 w 468"/>
              <a:gd name="T37" fmla="*/ 287 h 469"/>
              <a:gd name="T38" fmla="*/ 11 w 468"/>
              <a:gd name="T39" fmla="*/ 291 h 469"/>
              <a:gd name="T40" fmla="*/ 17 w 468"/>
              <a:gd name="T41" fmla="*/ 340 h 469"/>
              <a:gd name="T42" fmla="*/ 40 w 468"/>
              <a:gd name="T43" fmla="*/ 335 h 469"/>
              <a:gd name="T44" fmla="*/ 58 w 468"/>
              <a:gd name="T45" fmla="*/ 326 h 469"/>
              <a:gd name="T46" fmla="*/ 53 w 468"/>
              <a:gd name="T47" fmla="*/ 403 h 469"/>
              <a:gd name="T48" fmla="*/ 185 w 468"/>
              <a:gd name="T49" fmla="*/ 398 h 469"/>
              <a:gd name="T50" fmla="*/ 243 w 468"/>
              <a:gd name="T51" fmla="*/ 428 h 469"/>
              <a:gd name="T52" fmla="*/ 258 w 468"/>
              <a:gd name="T53" fmla="*/ 465 h 469"/>
              <a:gd name="T54" fmla="*/ 306 w 468"/>
              <a:gd name="T55" fmla="*/ 441 h 469"/>
              <a:gd name="T56" fmla="*/ 286 w 468"/>
              <a:gd name="T57" fmla="*/ 418 h 469"/>
              <a:gd name="T58" fmla="*/ 333 w 468"/>
              <a:gd name="T59" fmla="*/ 397 h 469"/>
              <a:gd name="T60" fmla="*/ 406 w 468"/>
              <a:gd name="T61" fmla="*/ 398 h 469"/>
              <a:gd name="T62" fmla="*/ 399 w 468"/>
              <a:gd name="T63" fmla="*/ 298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13"/>
          <p:cNvSpPr>
            <a:spLocks/>
          </p:cNvSpPr>
          <p:nvPr/>
        </p:nvSpPr>
        <p:spPr bwMode="auto">
          <a:xfrm>
            <a:off x="3326833" y="3880668"/>
            <a:ext cx="2079291" cy="1852588"/>
          </a:xfrm>
          <a:custGeom>
            <a:avLst/>
            <a:gdLst>
              <a:gd name="T0" fmla="*/ 409 w 464"/>
              <a:gd name="T1" fmla="*/ 378 h 463"/>
              <a:gd name="T2" fmla="*/ 424 w 464"/>
              <a:gd name="T3" fmla="*/ 330 h 463"/>
              <a:gd name="T4" fmla="*/ 447 w 464"/>
              <a:gd name="T5" fmla="*/ 337 h 463"/>
              <a:gd name="T6" fmla="*/ 464 w 464"/>
              <a:gd name="T7" fmla="*/ 303 h 463"/>
              <a:gd name="T8" fmla="*/ 449 w 464"/>
              <a:gd name="T9" fmla="*/ 262 h 463"/>
              <a:gd name="T10" fmla="*/ 426 w 464"/>
              <a:gd name="T11" fmla="*/ 289 h 463"/>
              <a:gd name="T12" fmla="*/ 409 w 464"/>
              <a:gd name="T13" fmla="*/ 207 h 463"/>
              <a:gd name="T14" fmla="*/ 409 w 464"/>
              <a:gd name="T15" fmla="*/ 72 h 463"/>
              <a:gd name="T16" fmla="*/ 298 w 464"/>
              <a:gd name="T17" fmla="*/ 63 h 463"/>
              <a:gd name="T18" fmla="*/ 244 w 464"/>
              <a:gd name="T19" fmla="*/ 35 h 463"/>
              <a:gd name="T20" fmla="*/ 247 w 464"/>
              <a:gd name="T21" fmla="*/ 5 h 463"/>
              <a:gd name="T22" fmla="*/ 192 w 464"/>
              <a:gd name="T23" fmla="*/ 8 h 463"/>
              <a:gd name="T24" fmla="*/ 191 w 464"/>
              <a:gd name="T25" fmla="*/ 39 h 463"/>
              <a:gd name="T26" fmla="*/ 131 w 464"/>
              <a:gd name="T27" fmla="*/ 63 h 463"/>
              <a:gd name="T28" fmla="*/ 58 w 464"/>
              <a:gd name="T29" fmla="*/ 70 h 463"/>
              <a:gd name="T30" fmla="*/ 59 w 464"/>
              <a:gd name="T31" fmla="*/ 183 h 463"/>
              <a:gd name="T32" fmla="*/ 47 w 464"/>
              <a:gd name="T33" fmla="*/ 255 h 463"/>
              <a:gd name="T34" fmla="*/ 25 w 464"/>
              <a:gd name="T35" fmla="*/ 266 h 463"/>
              <a:gd name="T36" fmla="*/ 2 w 464"/>
              <a:gd name="T37" fmla="*/ 282 h 463"/>
              <a:gd name="T38" fmla="*/ 12 w 464"/>
              <a:gd name="T39" fmla="*/ 320 h 463"/>
              <a:gd name="T40" fmla="*/ 41 w 464"/>
              <a:gd name="T41" fmla="*/ 310 h 463"/>
              <a:gd name="T42" fmla="*/ 59 w 464"/>
              <a:gd name="T43" fmla="*/ 305 h 463"/>
              <a:gd name="T44" fmla="*/ 54 w 464"/>
              <a:gd name="T45" fmla="*/ 383 h 463"/>
              <a:gd name="T46" fmla="*/ 63 w 464"/>
              <a:gd name="T47" fmla="*/ 463 h 463"/>
              <a:gd name="T48" fmla="*/ 410 w 464"/>
              <a:gd name="T49" fmla="*/ 463 h 463"/>
              <a:gd name="T50" fmla="*/ 409 w 464"/>
              <a:gd name="T51" fmla="*/ 3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5"/>
          <p:cNvSpPr>
            <a:spLocks/>
          </p:cNvSpPr>
          <p:nvPr/>
        </p:nvSpPr>
        <p:spPr bwMode="auto">
          <a:xfrm>
            <a:off x="1941903" y="4128132"/>
            <a:ext cx="1688475" cy="1605124"/>
          </a:xfrm>
          <a:custGeom>
            <a:avLst/>
            <a:gdLst>
              <a:gd name="T0" fmla="*/ 363 w 377"/>
              <a:gd name="T1" fmla="*/ 321 h 401"/>
              <a:gd name="T2" fmla="*/ 368 w 377"/>
              <a:gd name="T3" fmla="*/ 243 h 401"/>
              <a:gd name="T4" fmla="*/ 350 w 377"/>
              <a:gd name="T5" fmla="*/ 248 h 401"/>
              <a:gd name="T6" fmla="*/ 321 w 377"/>
              <a:gd name="T7" fmla="*/ 258 h 401"/>
              <a:gd name="T8" fmla="*/ 311 w 377"/>
              <a:gd name="T9" fmla="*/ 220 h 401"/>
              <a:gd name="T10" fmla="*/ 334 w 377"/>
              <a:gd name="T11" fmla="*/ 204 h 401"/>
              <a:gd name="T12" fmla="*/ 356 w 377"/>
              <a:gd name="T13" fmla="*/ 193 h 401"/>
              <a:gd name="T14" fmla="*/ 368 w 377"/>
              <a:gd name="T15" fmla="*/ 121 h 401"/>
              <a:gd name="T16" fmla="*/ 367 w 377"/>
              <a:gd name="T17" fmla="*/ 8 h 401"/>
              <a:gd name="T18" fmla="*/ 294 w 377"/>
              <a:gd name="T19" fmla="*/ 7 h 401"/>
              <a:gd name="T20" fmla="*/ 247 w 377"/>
              <a:gd name="T21" fmla="*/ 28 h 401"/>
              <a:gd name="T22" fmla="*/ 267 w 377"/>
              <a:gd name="T23" fmla="*/ 51 h 401"/>
              <a:gd name="T24" fmla="*/ 219 w 377"/>
              <a:gd name="T25" fmla="*/ 75 h 401"/>
              <a:gd name="T26" fmla="*/ 204 w 377"/>
              <a:gd name="T27" fmla="*/ 38 h 401"/>
              <a:gd name="T28" fmla="*/ 146 w 377"/>
              <a:gd name="T29" fmla="*/ 8 h 401"/>
              <a:gd name="T30" fmla="*/ 14 w 377"/>
              <a:gd name="T31" fmla="*/ 13 h 401"/>
              <a:gd name="T32" fmla="*/ 3 w 377"/>
              <a:gd name="T33" fmla="*/ 133 h 401"/>
              <a:gd name="T34" fmla="*/ 24 w 377"/>
              <a:gd name="T35" fmla="*/ 175 h 401"/>
              <a:gd name="T36" fmla="*/ 44 w 377"/>
              <a:gd name="T37" fmla="*/ 148 h 401"/>
              <a:gd name="T38" fmla="*/ 66 w 377"/>
              <a:gd name="T39" fmla="*/ 184 h 401"/>
              <a:gd name="T40" fmla="*/ 31 w 377"/>
              <a:gd name="T41" fmla="*/ 227 h 401"/>
              <a:gd name="T42" fmla="*/ 2 w 377"/>
              <a:gd name="T43" fmla="*/ 255 h 401"/>
              <a:gd name="T44" fmla="*/ 15 w 377"/>
              <a:gd name="T45" fmla="*/ 401 h 401"/>
              <a:gd name="T46" fmla="*/ 372 w 377"/>
              <a:gd name="T47" fmla="*/ 401 h 401"/>
              <a:gd name="T48" fmla="*/ 363 w 377"/>
              <a:gd name="T49" fmla="*/ 32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6"/>
          <p:cNvSpPr>
            <a:spLocks/>
          </p:cNvSpPr>
          <p:nvPr/>
        </p:nvSpPr>
        <p:spPr bwMode="auto">
          <a:xfrm>
            <a:off x="422275" y="4092538"/>
            <a:ext cx="1828865" cy="1640718"/>
          </a:xfrm>
          <a:custGeom>
            <a:avLst/>
            <a:gdLst>
              <a:gd name="T0" fmla="*/ 370 w 408"/>
              <a:gd name="T1" fmla="*/ 236 h 410"/>
              <a:gd name="T2" fmla="*/ 405 w 408"/>
              <a:gd name="T3" fmla="*/ 193 h 410"/>
              <a:gd name="T4" fmla="*/ 383 w 408"/>
              <a:gd name="T5" fmla="*/ 157 h 410"/>
              <a:gd name="T6" fmla="*/ 363 w 408"/>
              <a:gd name="T7" fmla="*/ 184 h 410"/>
              <a:gd name="T8" fmla="*/ 342 w 408"/>
              <a:gd name="T9" fmla="*/ 142 h 410"/>
              <a:gd name="T10" fmla="*/ 353 w 408"/>
              <a:gd name="T11" fmla="*/ 22 h 410"/>
              <a:gd name="T12" fmla="*/ 166 w 408"/>
              <a:gd name="T13" fmla="*/ 18 h 410"/>
              <a:gd name="T14" fmla="*/ 191 w 408"/>
              <a:gd name="T15" fmla="*/ 55 h 410"/>
              <a:gd name="T16" fmla="*/ 142 w 408"/>
              <a:gd name="T17" fmla="*/ 65 h 410"/>
              <a:gd name="T18" fmla="*/ 114 w 408"/>
              <a:gd name="T19" fmla="*/ 45 h 410"/>
              <a:gd name="T20" fmla="*/ 121 w 408"/>
              <a:gd name="T21" fmla="*/ 19 h 410"/>
              <a:gd name="T22" fmla="*/ 0 w 408"/>
              <a:gd name="T23" fmla="*/ 22 h 410"/>
              <a:gd name="T24" fmla="*/ 0 w 408"/>
              <a:gd name="T25" fmla="*/ 410 h 410"/>
              <a:gd name="T26" fmla="*/ 354 w 408"/>
              <a:gd name="T27" fmla="*/ 410 h 410"/>
              <a:gd name="T28" fmla="*/ 341 w 408"/>
              <a:gd name="T29" fmla="*/ 264 h 410"/>
              <a:gd name="T30" fmla="*/ 370 w 408"/>
              <a:gd name="T31" fmla="*/ 23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6" name="Freeform 17"/>
          <p:cNvSpPr>
            <a:spLocks/>
          </p:cNvSpPr>
          <p:nvPr/>
        </p:nvSpPr>
        <p:spPr bwMode="auto">
          <a:xfrm>
            <a:off x="422275" y="2351817"/>
            <a:ext cx="1684681" cy="2016999"/>
          </a:xfrm>
          <a:custGeom>
            <a:avLst/>
            <a:gdLst>
              <a:gd name="T0" fmla="*/ 121 w 376"/>
              <a:gd name="T1" fmla="*/ 454 h 504"/>
              <a:gd name="T2" fmla="*/ 114 w 376"/>
              <a:gd name="T3" fmla="*/ 480 h 504"/>
              <a:gd name="T4" fmla="*/ 142 w 376"/>
              <a:gd name="T5" fmla="*/ 500 h 504"/>
              <a:gd name="T6" fmla="*/ 191 w 376"/>
              <a:gd name="T7" fmla="*/ 490 h 504"/>
              <a:gd name="T8" fmla="*/ 166 w 376"/>
              <a:gd name="T9" fmla="*/ 453 h 504"/>
              <a:gd name="T10" fmla="*/ 353 w 376"/>
              <a:gd name="T11" fmla="*/ 457 h 504"/>
              <a:gd name="T12" fmla="*/ 358 w 376"/>
              <a:gd name="T13" fmla="*/ 380 h 504"/>
              <a:gd name="T14" fmla="*/ 340 w 376"/>
              <a:gd name="T15" fmla="*/ 389 h 504"/>
              <a:gd name="T16" fmla="*/ 317 w 376"/>
              <a:gd name="T17" fmla="*/ 394 h 504"/>
              <a:gd name="T18" fmla="*/ 311 w 376"/>
              <a:gd name="T19" fmla="*/ 345 h 504"/>
              <a:gd name="T20" fmla="*/ 340 w 376"/>
              <a:gd name="T21" fmla="*/ 341 h 504"/>
              <a:gd name="T22" fmla="*/ 357 w 376"/>
              <a:gd name="T23" fmla="*/ 332 h 504"/>
              <a:gd name="T24" fmla="*/ 352 w 376"/>
              <a:gd name="T25" fmla="*/ 246 h 504"/>
              <a:gd name="T26" fmla="*/ 353 w 376"/>
              <a:gd name="T27" fmla="*/ 67 h 504"/>
              <a:gd name="T28" fmla="*/ 160 w 376"/>
              <a:gd name="T29" fmla="*/ 64 h 504"/>
              <a:gd name="T30" fmla="*/ 149 w 376"/>
              <a:gd name="T31" fmla="*/ 54 h 504"/>
              <a:gd name="T32" fmla="*/ 165 w 376"/>
              <a:gd name="T33" fmla="*/ 33 h 504"/>
              <a:gd name="T34" fmla="*/ 148 w 376"/>
              <a:gd name="T35" fmla="*/ 13 h 504"/>
              <a:gd name="T36" fmla="*/ 90 w 376"/>
              <a:gd name="T37" fmla="*/ 16 h 504"/>
              <a:gd name="T38" fmla="*/ 108 w 376"/>
              <a:gd name="T39" fmla="*/ 53 h 504"/>
              <a:gd name="T40" fmla="*/ 0 w 376"/>
              <a:gd name="T41" fmla="*/ 62 h 504"/>
              <a:gd name="T42" fmla="*/ 0 w 376"/>
              <a:gd name="T43" fmla="*/ 457 h 504"/>
              <a:gd name="T44" fmla="*/ 121 w 376"/>
              <a:gd name="T45" fmla="*/ 45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+ 39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5084" y="5733256"/>
            <a:ext cx="48461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Segoe Script" panose="020B0504020000000003" pitchFamily="34" charset="0"/>
              </a:rPr>
              <a:t>Выбери правильный ответ:</a:t>
            </a:r>
            <a:endParaRPr lang="ru-RU" sz="2400" b="1" dirty="0">
              <a:solidFill>
                <a:srgbClr val="002060"/>
              </a:solidFill>
              <a:latin typeface="Segoe Script" panose="020B05040200000000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15022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hlinkClick r:id="rId8" action="ppaction://hlinksldjump"/>
          </p:cNvPr>
          <p:cNvSpPr/>
          <p:nvPr/>
        </p:nvSpPr>
        <p:spPr>
          <a:xfrm>
            <a:off x="912708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717336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19651" y="6174979"/>
            <a:ext cx="854656" cy="51432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66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53" presetClass="exit" presetSubtype="3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0" grpId="0" animBg="1"/>
      <p:bldP spid="18" grpId="0" animBg="1"/>
      <p:bldP spid="19" grpId="0"/>
      <p:bldP spid="21" grpId="0" animBg="1"/>
      <p:bldP spid="21" grpId="1" animBg="1"/>
      <p:bldP spid="21" grpId="2" animBg="1"/>
      <p:bldP spid="21" grpId="3" animBg="1"/>
      <p:bldP spid="22" grpId="0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4" grpId="2" animBg="1"/>
      <p:bldP spid="24" grpId="3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5000" t="15000" r="26000" b="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Управляющая кнопка: далее 25">
            <a:hlinkClick r:id="rId4" action="ppaction://hlinksldjump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 useBgFill="1">
        <p:nvSpPr>
          <p:cNvPr id="5" name="Freeform 6"/>
          <p:cNvSpPr>
            <a:spLocks/>
          </p:cNvSpPr>
          <p:nvPr/>
        </p:nvSpPr>
        <p:spPr bwMode="auto">
          <a:xfrm>
            <a:off x="422275" y="1038225"/>
            <a:ext cx="1895267" cy="1581395"/>
          </a:xfrm>
          <a:custGeom>
            <a:avLst/>
            <a:gdLst>
              <a:gd name="T0" fmla="*/ 108 w 423"/>
              <a:gd name="T1" fmla="*/ 381 h 395"/>
              <a:gd name="T2" fmla="*/ 90 w 423"/>
              <a:gd name="T3" fmla="*/ 344 h 395"/>
              <a:gd name="T4" fmla="*/ 148 w 423"/>
              <a:gd name="T5" fmla="*/ 341 h 395"/>
              <a:gd name="T6" fmla="*/ 165 w 423"/>
              <a:gd name="T7" fmla="*/ 361 h 395"/>
              <a:gd name="T8" fmla="*/ 149 w 423"/>
              <a:gd name="T9" fmla="*/ 382 h 395"/>
              <a:gd name="T10" fmla="*/ 160 w 423"/>
              <a:gd name="T11" fmla="*/ 392 h 395"/>
              <a:gd name="T12" fmla="*/ 353 w 423"/>
              <a:gd name="T13" fmla="*/ 395 h 395"/>
              <a:gd name="T14" fmla="*/ 352 w 423"/>
              <a:gd name="T15" fmla="*/ 286 h 395"/>
              <a:gd name="T16" fmla="*/ 382 w 423"/>
              <a:gd name="T17" fmla="*/ 294 h 395"/>
              <a:gd name="T18" fmla="*/ 409 w 423"/>
              <a:gd name="T19" fmla="*/ 272 h 395"/>
              <a:gd name="T20" fmla="*/ 416 w 423"/>
              <a:gd name="T21" fmla="*/ 230 h 395"/>
              <a:gd name="T22" fmla="*/ 387 w 423"/>
              <a:gd name="T23" fmla="*/ 235 h 395"/>
              <a:gd name="T24" fmla="*/ 356 w 423"/>
              <a:gd name="T25" fmla="*/ 225 h 395"/>
              <a:gd name="T26" fmla="*/ 355 w 423"/>
              <a:gd name="T27" fmla="*/ 154 h 395"/>
              <a:gd name="T28" fmla="*/ 351 w 423"/>
              <a:gd name="T29" fmla="*/ 0 h 395"/>
              <a:gd name="T30" fmla="*/ 0 w 423"/>
              <a:gd name="T31" fmla="*/ 0 h 395"/>
              <a:gd name="T32" fmla="*/ 0 w 423"/>
              <a:gd name="T33" fmla="*/ 390 h 395"/>
              <a:gd name="T34" fmla="*/ 108 w 423"/>
              <a:gd name="T35" fmla="*/ 381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23" h="395">
                <a:moveTo>
                  <a:pt x="108" y="381"/>
                </a:moveTo>
                <a:cubicBezTo>
                  <a:pt x="119" y="365"/>
                  <a:pt x="83" y="360"/>
                  <a:pt x="90" y="344"/>
                </a:cubicBezTo>
                <a:cubicBezTo>
                  <a:pt x="97" y="328"/>
                  <a:pt x="135" y="340"/>
                  <a:pt x="148" y="341"/>
                </a:cubicBezTo>
                <a:cubicBezTo>
                  <a:pt x="166" y="343"/>
                  <a:pt x="169" y="355"/>
                  <a:pt x="165" y="361"/>
                </a:cubicBezTo>
                <a:cubicBezTo>
                  <a:pt x="161" y="368"/>
                  <a:pt x="147" y="374"/>
                  <a:pt x="149" y="382"/>
                </a:cubicBezTo>
                <a:cubicBezTo>
                  <a:pt x="150" y="390"/>
                  <a:pt x="153" y="393"/>
                  <a:pt x="160" y="392"/>
                </a:cubicBezTo>
                <a:cubicBezTo>
                  <a:pt x="166" y="391"/>
                  <a:pt x="227" y="369"/>
                  <a:pt x="353" y="395"/>
                </a:cubicBezTo>
                <a:cubicBezTo>
                  <a:pt x="349" y="384"/>
                  <a:pt x="342" y="300"/>
                  <a:pt x="352" y="286"/>
                </a:cubicBezTo>
                <a:cubicBezTo>
                  <a:pt x="362" y="273"/>
                  <a:pt x="373" y="285"/>
                  <a:pt x="382" y="294"/>
                </a:cubicBezTo>
                <a:cubicBezTo>
                  <a:pt x="390" y="303"/>
                  <a:pt x="400" y="287"/>
                  <a:pt x="409" y="272"/>
                </a:cubicBezTo>
                <a:cubicBezTo>
                  <a:pt x="418" y="257"/>
                  <a:pt x="423" y="238"/>
                  <a:pt x="416" y="230"/>
                </a:cubicBezTo>
                <a:cubicBezTo>
                  <a:pt x="410" y="222"/>
                  <a:pt x="401" y="222"/>
                  <a:pt x="387" y="235"/>
                </a:cubicBezTo>
                <a:cubicBezTo>
                  <a:pt x="378" y="243"/>
                  <a:pt x="365" y="242"/>
                  <a:pt x="356" y="225"/>
                </a:cubicBezTo>
                <a:cubicBezTo>
                  <a:pt x="350" y="213"/>
                  <a:pt x="350" y="187"/>
                  <a:pt x="355" y="154"/>
                </a:cubicBezTo>
                <a:cubicBezTo>
                  <a:pt x="360" y="123"/>
                  <a:pt x="362" y="36"/>
                  <a:pt x="3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90"/>
                  <a:pt x="0" y="390"/>
                  <a:pt x="0" y="390"/>
                </a:cubicBezTo>
                <a:cubicBezTo>
                  <a:pt x="45" y="379"/>
                  <a:pt x="100" y="392"/>
                  <a:pt x="108" y="38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6" name="Freeform 7"/>
          <p:cNvSpPr>
            <a:spLocks/>
          </p:cNvSpPr>
          <p:nvPr/>
        </p:nvSpPr>
        <p:spPr bwMode="auto">
          <a:xfrm>
            <a:off x="3347701" y="1038225"/>
            <a:ext cx="1834557" cy="1796654"/>
          </a:xfrm>
          <a:custGeom>
            <a:avLst/>
            <a:gdLst>
              <a:gd name="T0" fmla="*/ 56 w 409"/>
              <a:gd name="T1" fmla="*/ 87 h 449"/>
              <a:gd name="T2" fmla="*/ 34 w 409"/>
              <a:gd name="T3" fmla="*/ 127 h 449"/>
              <a:gd name="T4" fmla="*/ 7 w 409"/>
              <a:gd name="T5" fmla="*/ 175 h 449"/>
              <a:gd name="T6" fmla="*/ 39 w 409"/>
              <a:gd name="T7" fmla="*/ 185 h 449"/>
              <a:gd name="T8" fmla="*/ 57 w 409"/>
              <a:gd name="T9" fmla="*/ 207 h 449"/>
              <a:gd name="T10" fmla="*/ 52 w 409"/>
              <a:gd name="T11" fmla="*/ 393 h 449"/>
              <a:gd name="T12" fmla="*/ 153 w 409"/>
              <a:gd name="T13" fmla="*/ 400 h 449"/>
              <a:gd name="T14" fmla="*/ 146 w 409"/>
              <a:gd name="T15" fmla="*/ 426 h 449"/>
              <a:gd name="T16" fmla="*/ 174 w 409"/>
              <a:gd name="T17" fmla="*/ 445 h 449"/>
              <a:gd name="T18" fmla="*/ 223 w 409"/>
              <a:gd name="T19" fmla="*/ 436 h 449"/>
              <a:gd name="T20" fmla="*/ 198 w 409"/>
              <a:gd name="T21" fmla="*/ 398 h 449"/>
              <a:gd name="T22" fmla="*/ 406 w 409"/>
              <a:gd name="T23" fmla="*/ 390 h 449"/>
              <a:gd name="T24" fmla="*/ 400 w 409"/>
              <a:gd name="T25" fmla="*/ 286 h 449"/>
              <a:gd name="T26" fmla="*/ 372 w 409"/>
              <a:gd name="T27" fmla="*/ 259 h 449"/>
              <a:gd name="T28" fmla="*/ 366 w 409"/>
              <a:gd name="T29" fmla="*/ 198 h 449"/>
              <a:gd name="T30" fmla="*/ 388 w 409"/>
              <a:gd name="T31" fmla="*/ 211 h 449"/>
              <a:gd name="T32" fmla="*/ 400 w 409"/>
              <a:gd name="T33" fmla="*/ 218 h 449"/>
              <a:gd name="T34" fmla="*/ 401 w 409"/>
              <a:gd name="T35" fmla="*/ 57 h 449"/>
              <a:gd name="T36" fmla="*/ 399 w 409"/>
              <a:gd name="T37" fmla="*/ 0 h 449"/>
              <a:gd name="T38" fmla="*/ 43 w 409"/>
              <a:gd name="T39" fmla="*/ 0 h 449"/>
              <a:gd name="T40" fmla="*/ 56 w 409"/>
              <a:gd name="T41" fmla="*/ 87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9" h="449">
                <a:moveTo>
                  <a:pt x="56" y="87"/>
                </a:moveTo>
                <a:cubicBezTo>
                  <a:pt x="53" y="100"/>
                  <a:pt x="48" y="122"/>
                  <a:pt x="34" y="127"/>
                </a:cubicBezTo>
                <a:cubicBezTo>
                  <a:pt x="15" y="133"/>
                  <a:pt x="0" y="153"/>
                  <a:pt x="7" y="175"/>
                </a:cubicBezTo>
                <a:cubicBezTo>
                  <a:pt x="14" y="194"/>
                  <a:pt x="31" y="195"/>
                  <a:pt x="39" y="185"/>
                </a:cubicBezTo>
                <a:cubicBezTo>
                  <a:pt x="60" y="159"/>
                  <a:pt x="66" y="177"/>
                  <a:pt x="57" y="207"/>
                </a:cubicBezTo>
                <a:cubicBezTo>
                  <a:pt x="32" y="287"/>
                  <a:pt x="44" y="341"/>
                  <a:pt x="52" y="393"/>
                </a:cubicBezTo>
                <a:cubicBezTo>
                  <a:pt x="63" y="391"/>
                  <a:pt x="127" y="386"/>
                  <a:pt x="153" y="400"/>
                </a:cubicBezTo>
                <a:cubicBezTo>
                  <a:pt x="164" y="406"/>
                  <a:pt x="146" y="415"/>
                  <a:pt x="146" y="426"/>
                </a:cubicBezTo>
                <a:cubicBezTo>
                  <a:pt x="145" y="437"/>
                  <a:pt x="154" y="444"/>
                  <a:pt x="174" y="445"/>
                </a:cubicBezTo>
                <a:cubicBezTo>
                  <a:pt x="195" y="447"/>
                  <a:pt x="219" y="449"/>
                  <a:pt x="223" y="436"/>
                </a:cubicBezTo>
                <a:cubicBezTo>
                  <a:pt x="227" y="423"/>
                  <a:pt x="188" y="408"/>
                  <a:pt x="198" y="398"/>
                </a:cubicBezTo>
                <a:cubicBezTo>
                  <a:pt x="208" y="388"/>
                  <a:pt x="341" y="381"/>
                  <a:pt x="406" y="390"/>
                </a:cubicBezTo>
                <a:cubicBezTo>
                  <a:pt x="399" y="342"/>
                  <a:pt x="405" y="311"/>
                  <a:pt x="400" y="286"/>
                </a:cubicBezTo>
                <a:cubicBezTo>
                  <a:pt x="397" y="274"/>
                  <a:pt x="384" y="254"/>
                  <a:pt x="372" y="259"/>
                </a:cubicBezTo>
                <a:cubicBezTo>
                  <a:pt x="342" y="272"/>
                  <a:pt x="348" y="211"/>
                  <a:pt x="366" y="198"/>
                </a:cubicBezTo>
                <a:cubicBezTo>
                  <a:pt x="384" y="186"/>
                  <a:pt x="388" y="202"/>
                  <a:pt x="388" y="211"/>
                </a:cubicBezTo>
                <a:cubicBezTo>
                  <a:pt x="388" y="220"/>
                  <a:pt x="393" y="223"/>
                  <a:pt x="400" y="218"/>
                </a:cubicBezTo>
                <a:cubicBezTo>
                  <a:pt x="406" y="212"/>
                  <a:pt x="409" y="111"/>
                  <a:pt x="401" y="57"/>
                </a:cubicBezTo>
                <a:cubicBezTo>
                  <a:pt x="399" y="43"/>
                  <a:pt x="398" y="22"/>
                  <a:pt x="399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54" y="29"/>
                  <a:pt x="62" y="63"/>
                  <a:pt x="56" y="8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7" name="Freeform 8"/>
          <p:cNvSpPr>
            <a:spLocks/>
          </p:cNvSpPr>
          <p:nvPr/>
        </p:nvSpPr>
        <p:spPr bwMode="auto">
          <a:xfrm>
            <a:off x="1955183" y="1038225"/>
            <a:ext cx="1688475" cy="1805130"/>
          </a:xfrm>
          <a:custGeom>
            <a:avLst/>
            <a:gdLst>
              <a:gd name="T0" fmla="*/ 13 w 377"/>
              <a:gd name="T1" fmla="*/ 154 h 451"/>
              <a:gd name="T2" fmla="*/ 14 w 377"/>
              <a:gd name="T3" fmla="*/ 225 h 451"/>
              <a:gd name="T4" fmla="*/ 45 w 377"/>
              <a:gd name="T5" fmla="*/ 235 h 451"/>
              <a:gd name="T6" fmla="*/ 74 w 377"/>
              <a:gd name="T7" fmla="*/ 230 h 451"/>
              <a:gd name="T8" fmla="*/ 67 w 377"/>
              <a:gd name="T9" fmla="*/ 272 h 451"/>
              <a:gd name="T10" fmla="*/ 40 w 377"/>
              <a:gd name="T11" fmla="*/ 294 h 451"/>
              <a:gd name="T12" fmla="*/ 10 w 377"/>
              <a:gd name="T13" fmla="*/ 286 h 451"/>
              <a:gd name="T14" fmla="*/ 11 w 377"/>
              <a:gd name="T15" fmla="*/ 395 h 451"/>
              <a:gd name="T16" fmla="*/ 114 w 377"/>
              <a:gd name="T17" fmla="*/ 397 h 451"/>
              <a:gd name="T18" fmla="*/ 137 w 377"/>
              <a:gd name="T19" fmla="*/ 410 h 451"/>
              <a:gd name="T20" fmla="*/ 129 w 377"/>
              <a:gd name="T21" fmla="*/ 436 h 451"/>
              <a:gd name="T22" fmla="*/ 178 w 377"/>
              <a:gd name="T23" fmla="*/ 443 h 451"/>
              <a:gd name="T24" fmla="*/ 180 w 377"/>
              <a:gd name="T25" fmla="*/ 406 h 451"/>
              <a:gd name="T26" fmla="*/ 224 w 377"/>
              <a:gd name="T27" fmla="*/ 387 h 451"/>
              <a:gd name="T28" fmla="*/ 363 w 377"/>
              <a:gd name="T29" fmla="*/ 393 h 451"/>
              <a:gd name="T30" fmla="*/ 368 w 377"/>
              <a:gd name="T31" fmla="*/ 207 h 451"/>
              <a:gd name="T32" fmla="*/ 350 w 377"/>
              <a:gd name="T33" fmla="*/ 185 h 451"/>
              <a:gd name="T34" fmla="*/ 318 w 377"/>
              <a:gd name="T35" fmla="*/ 175 h 451"/>
              <a:gd name="T36" fmla="*/ 345 w 377"/>
              <a:gd name="T37" fmla="*/ 127 h 451"/>
              <a:gd name="T38" fmla="*/ 367 w 377"/>
              <a:gd name="T39" fmla="*/ 87 h 451"/>
              <a:gd name="T40" fmla="*/ 354 w 377"/>
              <a:gd name="T41" fmla="*/ 0 h 451"/>
              <a:gd name="T42" fmla="*/ 9 w 377"/>
              <a:gd name="T43" fmla="*/ 0 h 451"/>
              <a:gd name="T44" fmla="*/ 13 w 377"/>
              <a:gd name="T45" fmla="*/ 154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7" h="451">
                <a:moveTo>
                  <a:pt x="13" y="154"/>
                </a:moveTo>
                <a:cubicBezTo>
                  <a:pt x="8" y="187"/>
                  <a:pt x="8" y="213"/>
                  <a:pt x="14" y="225"/>
                </a:cubicBezTo>
                <a:cubicBezTo>
                  <a:pt x="23" y="242"/>
                  <a:pt x="36" y="243"/>
                  <a:pt x="45" y="235"/>
                </a:cubicBezTo>
                <a:cubicBezTo>
                  <a:pt x="59" y="222"/>
                  <a:pt x="68" y="222"/>
                  <a:pt x="74" y="230"/>
                </a:cubicBezTo>
                <a:cubicBezTo>
                  <a:pt x="81" y="238"/>
                  <a:pt x="76" y="257"/>
                  <a:pt x="67" y="272"/>
                </a:cubicBezTo>
                <a:cubicBezTo>
                  <a:pt x="58" y="287"/>
                  <a:pt x="48" y="303"/>
                  <a:pt x="40" y="294"/>
                </a:cubicBezTo>
                <a:cubicBezTo>
                  <a:pt x="31" y="285"/>
                  <a:pt x="20" y="273"/>
                  <a:pt x="10" y="286"/>
                </a:cubicBezTo>
                <a:cubicBezTo>
                  <a:pt x="0" y="300"/>
                  <a:pt x="7" y="384"/>
                  <a:pt x="11" y="395"/>
                </a:cubicBezTo>
                <a:cubicBezTo>
                  <a:pt x="65" y="403"/>
                  <a:pt x="102" y="397"/>
                  <a:pt x="114" y="397"/>
                </a:cubicBezTo>
                <a:cubicBezTo>
                  <a:pt x="127" y="397"/>
                  <a:pt x="137" y="404"/>
                  <a:pt x="137" y="410"/>
                </a:cubicBezTo>
                <a:cubicBezTo>
                  <a:pt x="137" y="416"/>
                  <a:pt x="122" y="422"/>
                  <a:pt x="129" y="436"/>
                </a:cubicBezTo>
                <a:cubicBezTo>
                  <a:pt x="137" y="449"/>
                  <a:pt x="162" y="451"/>
                  <a:pt x="178" y="443"/>
                </a:cubicBezTo>
                <a:cubicBezTo>
                  <a:pt x="194" y="435"/>
                  <a:pt x="180" y="414"/>
                  <a:pt x="180" y="406"/>
                </a:cubicBezTo>
                <a:cubicBezTo>
                  <a:pt x="180" y="399"/>
                  <a:pt x="196" y="382"/>
                  <a:pt x="224" y="387"/>
                </a:cubicBezTo>
                <a:cubicBezTo>
                  <a:pt x="252" y="393"/>
                  <a:pt x="303" y="399"/>
                  <a:pt x="363" y="393"/>
                </a:cubicBezTo>
                <a:cubicBezTo>
                  <a:pt x="355" y="341"/>
                  <a:pt x="343" y="287"/>
                  <a:pt x="368" y="207"/>
                </a:cubicBezTo>
                <a:cubicBezTo>
                  <a:pt x="377" y="177"/>
                  <a:pt x="371" y="159"/>
                  <a:pt x="350" y="185"/>
                </a:cubicBezTo>
                <a:cubicBezTo>
                  <a:pt x="342" y="195"/>
                  <a:pt x="325" y="194"/>
                  <a:pt x="318" y="175"/>
                </a:cubicBezTo>
                <a:cubicBezTo>
                  <a:pt x="311" y="153"/>
                  <a:pt x="326" y="133"/>
                  <a:pt x="345" y="127"/>
                </a:cubicBezTo>
                <a:cubicBezTo>
                  <a:pt x="359" y="122"/>
                  <a:pt x="364" y="100"/>
                  <a:pt x="367" y="87"/>
                </a:cubicBezTo>
                <a:cubicBezTo>
                  <a:pt x="373" y="63"/>
                  <a:pt x="365" y="29"/>
                  <a:pt x="354" y="0"/>
                </a:cubicBezTo>
                <a:cubicBezTo>
                  <a:pt x="9" y="0"/>
                  <a:pt x="9" y="0"/>
                  <a:pt x="9" y="0"/>
                </a:cubicBezTo>
                <a:cubicBezTo>
                  <a:pt x="20" y="36"/>
                  <a:pt x="18" y="123"/>
                  <a:pt x="13" y="1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8" name="Freeform 9"/>
          <p:cNvSpPr>
            <a:spLocks/>
          </p:cNvSpPr>
          <p:nvPr/>
        </p:nvSpPr>
        <p:spPr bwMode="auto">
          <a:xfrm>
            <a:off x="4880609" y="1038225"/>
            <a:ext cx="1851631" cy="1584785"/>
          </a:xfrm>
          <a:custGeom>
            <a:avLst/>
            <a:gdLst>
              <a:gd name="T0" fmla="*/ 59 w 413"/>
              <a:gd name="T1" fmla="*/ 57 h 396"/>
              <a:gd name="T2" fmla="*/ 58 w 413"/>
              <a:gd name="T3" fmla="*/ 218 h 396"/>
              <a:gd name="T4" fmla="*/ 46 w 413"/>
              <a:gd name="T5" fmla="*/ 211 h 396"/>
              <a:gd name="T6" fmla="*/ 24 w 413"/>
              <a:gd name="T7" fmla="*/ 198 h 396"/>
              <a:gd name="T8" fmla="*/ 30 w 413"/>
              <a:gd name="T9" fmla="*/ 259 h 396"/>
              <a:gd name="T10" fmla="*/ 58 w 413"/>
              <a:gd name="T11" fmla="*/ 286 h 396"/>
              <a:gd name="T12" fmla="*/ 64 w 413"/>
              <a:gd name="T13" fmla="*/ 390 h 396"/>
              <a:gd name="T14" fmla="*/ 161 w 413"/>
              <a:gd name="T15" fmla="*/ 391 h 396"/>
              <a:gd name="T16" fmla="*/ 199 w 413"/>
              <a:gd name="T17" fmla="*/ 363 h 396"/>
              <a:gd name="T18" fmla="*/ 172 w 413"/>
              <a:gd name="T19" fmla="*/ 336 h 396"/>
              <a:gd name="T20" fmla="*/ 221 w 413"/>
              <a:gd name="T21" fmla="*/ 326 h 396"/>
              <a:gd name="T22" fmla="*/ 246 w 413"/>
              <a:gd name="T23" fmla="*/ 353 h 396"/>
              <a:gd name="T24" fmla="*/ 264 w 413"/>
              <a:gd name="T25" fmla="*/ 385 h 396"/>
              <a:gd name="T26" fmla="*/ 413 w 413"/>
              <a:gd name="T27" fmla="*/ 378 h 396"/>
              <a:gd name="T28" fmla="*/ 413 w 413"/>
              <a:gd name="T29" fmla="*/ 0 h 396"/>
              <a:gd name="T30" fmla="*/ 57 w 413"/>
              <a:gd name="T31" fmla="*/ 0 h 396"/>
              <a:gd name="T32" fmla="*/ 59 w 413"/>
              <a:gd name="T33" fmla="*/ 57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3" h="396">
                <a:moveTo>
                  <a:pt x="59" y="57"/>
                </a:moveTo>
                <a:cubicBezTo>
                  <a:pt x="67" y="111"/>
                  <a:pt x="64" y="212"/>
                  <a:pt x="58" y="218"/>
                </a:cubicBezTo>
                <a:cubicBezTo>
                  <a:pt x="51" y="223"/>
                  <a:pt x="46" y="220"/>
                  <a:pt x="46" y="211"/>
                </a:cubicBezTo>
                <a:cubicBezTo>
                  <a:pt x="46" y="202"/>
                  <a:pt x="42" y="186"/>
                  <a:pt x="24" y="198"/>
                </a:cubicBezTo>
                <a:cubicBezTo>
                  <a:pt x="6" y="211"/>
                  <a:pt x="0" y="272"/>
                  <a:pt x="30" y="259"/>
                </a:cubicBezTo>
                <a:cubicBezTo>
                  <a:pt x="42" y="254"/>
                  <a:pt x="55" y="274"/>
                  <a:pt x="58" y="286"/>
                </a:cubicBezTo>
                <a:cubicBezTo>
                  <a:pt x="63" y="311"/>
                  <a:pt x="57" y="342"/>
                  <a:pt x="64" y="390"/>
                </a:cubicBezTo>
                <a:cubicBezTo>
                  <a:pt x="107" y="396"/>
                  <a:pt x="137" y="396"/>
                  <a:pt x="161" y="391"/>
                </a:cubicBezTo>
                <a:cubicBezTo>
                  <a:pt x="190" y="385"/>
                  <a:pt x="206" y="370"/>
                  <a:pt x="199" y="363"/>
                </a:cubicBezTo>
                <a:cubicBezTo>
                  <a:pt x="192" y="356"/>
                  <a:pt x="170" y="351"/>
                  <a:pt x="172" y="336"/>
                </a:cubicBezTo>
                <a:cubicBezTo>
                  <a:pt x="174" y="320"/>
                  <a:pt x="205" y="321"/>
                  <a:pt x="221" y="326"/>
                </a:cubicBezTo>
                <a:cubicBezTo>
                  <a:pt x="236" y="331"/>
                  <a:pt x="255" y="336"/>
                  <a:pt x="246" y="353"/>
                </a:cubicBezTo>
                <a:cubicBezTo>
                  <a:pt x="236" y="370"/>
                  <a:pt x="247" y="380"/>
                  <a:pt x="264" y="385"/>
                </a:cubicBezTo>
                <a:cubicBezTo>
                  <a:pt x="277" y="389"/>
                  <a:pt x="350" y="373"/>
                  <a:pt x="413" y="378"/>
                </a:cubicBezTo>
                <a:cubicBezTo>
                  <a:pt x="413" y="0"/>
                  <a:pt x="413" y="0"/>
                  <a:pt x="41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6" y="22"/>
                  <a:pt x="57" y="43"/>
                  <a:pt x="59" y="5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auto">
          <a:xfrm>
            <a:off x="3531726" y="2563686"/>
            <a:ext cx="1891471" cy="1625464"/>
          </a:xfrm>
          <a:custGeom>
            <a:avLst/>
            <a:gdLst>
              <a:gd name="T0" fmla="*/ 157 w 422"/>
              <a:gd name="T1" fmla="*/ 17 h 406"/>
              <a:gd name="T2" fmla="*/ 182 w 422"/>
              <a:gd name="T3" fmla="*/ 55 h 406"/>
              <a:gd name="T4" fmla="*/ 133 w 422"/>
              <a:gd name="T5" fmla="*/ 64 h 406"/>
              <a:gd name="T6" fmla="*/ 105 w 422"/>
              <a:gd name="T7" fmla="*/ 45 h 406"/>
              <a:gd name="T8" fmla="*/ 112 w 422"/>
              <a:gd name="T9" fmla="*/ 19 h 406"/>
              <a:gd name="T10" fmla="*/ 11 w 422"/>
              <a:gd name="T11" fmla="*/ 12 h 406"/>
              <a:gd name="T12" fmla="*/ 13 w 422"/>
              <a:gd name="T13" fmla="*/ 162 h 406"/>
              <a:gd name="T14" fmla="*/ 9 w 422"/>
              <a:gd name="T15" fmla="*/ 235 h 406"/>
              <a:gd name="T16" fmla="*/ 33 w 422"/>
              <a:gd name="T17" fmla="*/ 256 h 406"/>
              <a:gd name="T18" fmla="*/ 67 w 422"/>
              <a:gd name="T19" fmla="*/ 248 h 406"/>
              <a:gd name="T20" fmla="*/ 62 w 422"/>
              <a:gd name="T21" fmla="*/ 285 h 406"/>
              <a:gd name="T22" fmla="*/ 34 w 422"/>
              <a:gd name="T23" fmla="*/ 316 h 406"/>
              <a:gd name="T24" fmla="*/ 18 w 422"/>
              <a:gd name="T25" fmla="*/ 299 h 406"/>
              <a:gd name="T26" fmla="*/ 5 w 422"/>
              <a:gd name="T27" fmla="*/ 299 h 406"/>
              <a:gd name="T28" fmla="*/ 12 w 422"/>
              <a:gd name="T29" fmla="*/ 399 h 406"/>
              <a:gd name="T30" fmla="*/ 85 w 422"/>
              <a:gd name="T31" fmla="*/ 392 h 406"/>
              <a:gd name="T32" fmla="*/ 145 w 422"/>
              <a:gd name="T33" fmla="*/ 368 h 406"/>
              <a:gd name="T34" fmla="*/ 146 w 422"/>
              <a:gd name="T35" fmla="*/ 337 h 406"/>
              <a:gd name="T36" fmla="*/ 201 w 422"/>
              <a:gd name="T37" fmla="*/ 334 h 406"/>
              <a:gd name="T38" fmla="*/ 198 w 422"/>
              <a:gd name="T39" fmla="*/ 364 h 406"/>
              <a:gd name="T40" fmla="*/ 252 w 422"/>
              <a:gd name="T41" fmla="*/ 392 h 406"/>
              <a:gd name="T42" fmla="*/ 363 w 422"/>
              <a:gd name="T43" fmla="*/ 401 h 406"/>
              <a:gd name="T44" fmla="*/ 364 w 422"/>
              <a:gd name="T45" fmla="*/ 246 h 406"/>
              <a:gd name="T46" fmla="*/ 384 w 422"/>
              <a:gd name="T47" fmla="*/ 199 h 406"/>
              <a:gd name="T48" fmla="*/ 417 w 422"/>
              <a:gd name="T49" fmla="*/ 196 h 406"/>
              <a:gd name="T50" fmla="*/ 408 w 422"/>
              <a:gd name="T51" fmla="*/ 157 h 406"/>
              <a:gd name="T52" fmla="*/ 372 w 422"/>
              <a:gd name="T53" fmla="*/ 159 h 406"/>
              <a:gd name="T54" fmla="*/ 367 w 422"/>
              <a:gd name="T55" fmla="*/ 125 h 406"/>
              <a:gd name="T56" fmla="*/ 365 w 422"/>
              <a:gd name="T57" fmla="*/ 9 h 406"/>
              <a:gd name="T58" fmla="*/ 157 w 422"/>
              <a:gd name="T59" fmla="*/ 1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22" h="406">
                <a:moveTo>
                  <a:pt x="157" y="17"/>
                </a:moveTo>
                <a:cubicBezTo>
                  <a:pt x="147" y="27"/>
                  <a:pt x="186" y="42"/>
                  <a:pt x="182" y="55"/>
                </a:cubicBezTo>
                <a:cubicBezTo>
                  <a:pt x="178" y="68"/>
                  <a:pt x="154" y="66"/>
                  <a:pt x="133" y="64"/>
                </a:cubicBezTo>
                <a:cubicBezTo>
                  <a:pt x="113" y="63"/>
                  <a:pt x="104" y="56"/>
                  <a:pt x="105" y="45"/>
                </a:cubicBezTo>
                <a:cubicBezTo>
                  <a:pt x="105" y="34"/>
                  <a:pt x="123" y="25"/>
                  <a:pt x="112" y="19"/>
                </a:cubicBezTo>
                <a:cubicBezTo>
                  <a:pt x="86" y="5"/>
                  <a:pt x="22" y="10"/>
                  <a:pt x="11" y="12"/>
                </a:cubicBezTo>
                <a:cubicBezTo>
                  <a:pt x="23" y="73"/>
                  <a:pt x="15" y="141"/>
                  <a:pt x="13" y="162"/>
                </a:cubicBezTo>
                <a:cubicBezTo>
                  <a:pt x="11" y="182"/>
                  <a:pt x="6" y="219"/>
                  <a:pt x="9" y="235"/>
                </a:cubicBezTo>
                <a:cubicBezTo>
                  <a:pt x="11" y="252"/>
                  <a:pt x="21" y="258"/>
                  <a:pt x="33" y="256"/>
                </a:cubicBezTo>
                <a:cubicBezTo>
                  <a:pt x="44" y="253"/>
                  <a:pt x="59" y="241"/>
                  <a:pt x="67" y="248"/>
                </a:cubicBezTo>
                <a:cubicBezTo>
                  <a:pt x="74" y="254"/>
                  <a:pt x="67" y="270"/>
                  <a:pt x="62" y="285"/>
                </a:cubicBezTo>
                <a:cubicBezTo>
                  <a:pt x="57" y="299"/>
                  <a:pt x="43" y="316"/>
                  <a:pt x="34" y="316"/>
                </a:cubicBezTo>
                <a:cubicBezTo>
                  <a:pt x="24" y="316"/>
                  <a:pt x="20" y="305"/>
                  <a:pt x="18" y="299"/>
                </a:cubicBezTo>
                <a:cubicBezTo>
                  <a:pt x="16" y="292"/>
                  <a:pt x="10" y="292"/>
                  <a:pt x="5" y="299"/>
                </a:cubicBezTo>
                <a:cubicBezTo>
                  <a:pt x="0" y="306"/>
                  <a:pt x="8" y="384"/>
                  <a:pt x="12" y="399"/>
                </a:cubicBezTo>
                <a:cubicBezTo>
                  <a:pt x="32" y="391"/>
                  <a:pt x="53" y="381"/>
                  <a:pt x="85" y="392"/>
                </a:cubicBezTo>
                <a:cubicBezTo>
                  <a:pt x="110" y="400"/>
                  <a:pt x="156" y="390"/>
                  <a:pt x="145" y="368"/>
                </a:cubicBezTo>
                <a:cubicBezTo>
                  <a:pt x="137" y="351"/>
                  <a:pt x="138" y="341"/>
                  <a:pt x="146" y="337"/>
                </a:cubicBezTo>
                <a:cubicBezTo>
                  <a:pt x="154" y="333"/>
                  <a:pt x="192" y="329"/>
                  <a:pt x="201" y="334"/>
                </a:cubicBezTo>
                <a:cubicBezTo>
                  <a:pt x="209" y="340"/>
                  <a:pt x="204" y="356"/>
                  <a:pt x="198" y="364"/>
                </a:cubicBezTo>
                <a:cubicBezTo>
                  <a:pt x="189" y="374"/>
                  <a:pt x="217" y="387"/>
                  <a:pt x="252" y="392"/>
                </a:cubicBezTo>
                <a:cubicBezTo>
                  <a:pt x="303" y="400"/>
                  <a:pt x="337" y="406"/>
                  <a:pt x="363" y="401"/>
                </a:cubicBezTo>
                <a:cubicBezTo>
                  <a:pt x="343" y="320"/>
                  <a:pt x="363" y="270"/>
                  <a:pt x="364" y="246"/>
                </a:cubicBezTo>
                <a:cubicBezTo>
                  <a:pt x="365" y="215"/>
                  <a:pt x="372" y="187"/>
                  <a:pt x="384" y="199"/>
                </a:cubicBezTo>
                <a:cubicBezTo>
                  <a:pt x="401" y="214"/>
                  <a:pt x="412" y="211"/>
                  <a:pt x="417" y="196"/>
                </a:cubicBezTo>
                <a:cubicBezTo>
                  <a:pt x="422" y="181"/>
                  <a:pt x="416" y="163"/>
                  <a:pt x="408" y="157"/>
                </a:cubicBezTo>
                <a:cubicBezTo>
                  <a:pt x="400" y="151"/>
                  <a:pt x="384" y="166"/>
                  <a:pt x="372" y="159"/>
                </a:cubicBezTo>
                <a:cubicBezTo>
                  <a:pt x="360" y="153"/>
                  <a:pt x="362" y="142"/>
                  <a:pt x="367" y="125"/>
                </a:cubicBezTo>
                <a:cubicBezTo>
                  <a:pt x="380" y="71"/>
                  <a:pt x="368" y="39"/>
                  <a:pt x="365" y="9"/>
                </a:cubicBezTo>
                <a:cubicBezTo>
                  <a:pt x="300" y="0"/>
                  <a:pt x="167" y="7"/>
                  <a:pt x="157" y="17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0" name="Freeform 11"/>
          <p:cNvSpPr>
            <a:spLocks/>
          </p:cNvSpPr>
          <p:nvPr/>
        </p:nvSpPr>
        <p:spPr bwMode="auto">
          <a:xfrm>
            <a:off x="1767364" y="2567076"/>
            <a:ext cx="2096365" cy="1878012"/>
          </a:xfrm>
          <a:custGeom>
            <a:avLst/>
            <a:gdLst>
              <a:gd name="T0" fmla="*/ 399 w 468"/>
              <a:gd name="T1" fmla="*/ 298 h 469"/>
              <a:gd name="T2" fmla="*/ 412 w 468"/>
              <a:gd name="T3" fmla="*/ 298 h 469"/>
              <a:gd name="T4" fmla="*/ 428 w 468"/>
              <a:gd name="T5" fmla="*/ 315 h 469"/>
              <a:gd name="T6" fmla="*/ 456 w 468"/>
              <a:gd name="T7" fmla="*/ 284 h 469"/>
              <a:gd name="T8" fmla="*/ 461 w 468"/>
              <a:gd name="T9" fmla="*/ 247 h 469"/>
              <a:gd name="T10" fmla="*/ 427 w 468"/>
              <a:gd name="T11" fmla="*/ 255 h 469"/>
              <a:gd name="T12" fmla="*/ 403 w 468"/>
              <a:gd name="T13" fmla="*/ 234 h 469"/>
              <a:gd name="T14" fmla="*/ 407 w 468"/>
              <a:gd name="T15" fmla="*/ 161 h 469"/>
              <a:gd name="T16" fmla="*/ 405 w 468"/>
              <a:gd name="T17" fmla="*/ 11 h 469"/>
              <a:gd name="T18" fmla="*/ 266 w 468"/>
              <a:gd name="T19" fmla="*/ 5 h 469"/>
              <a:gd name="T20" fmla="*/ 222 w 468"/>
              <a:gd name="T21" fmla="*/ 24 h 469"/>
              <a:gd name="T22" fmla="*/ 220 w 468"/>
              <a:gd name="T23" fmla="*/ 61 h 469"/>
              <a:gd name="T24" fmla="*/ 171 w 468"/>
              <a:gd name="T25" fmla="*/ 54 h 469"/>
              <a:gd name="T26" fmla="*/ 179 w 468"/>
              <a:gd name="T27" fmla="*/ 28 h 469"/>
              <a:gd name="T28" fmla="*/ 156 w 468"/>
              <a:gd name="T29" fmla="*/ 15 h 469"/>
              <a:gd name="T30" fmla="*/ 53 w 468"/>
              <a:gd name="T31" fmla="*/ 13 h 469"/>
              <a:gd name="T32" fmla="*/ 52 w 468"/>
              <a:gd name="T33" fmla="*/ 192 h 469"/>
              <a:gd name="T34" fmla="*/ 57 w 468"/>
              <a:gd name="T35" fmla="*/ 278 h 469"/>
              <a:gd name="T36" fmla="*/ 40 w 468"/>
              <a:gd name="T37" fmla="*/ 287 h 469"/>
              <a:gd name="T38" fmla="*/ 11 w 468"/>
              <a:gd name="T39" fmla="*/ 291 h 469"/>
              <a:gd name="T40" fmla="*/ 17 w 468"/>
              <a:gd name="T41" fmla="*/ 340 h 469"/>
              <a:gd name="T42" fmla="*/ 40 w 468"/>
              <a:gd name="T43" fmla="*/ 335 h 469"/>
              <a:gd name="T44" fmla="*/ 58 w 468"/>
              <a:gd name="T45" fmla="*/ 326 h 469"/>
              <a:gd name="T46" fmla="*/ 53 w 468"/>
              <a:gd name="T47" fmla="*/ 403 h 469"/>
              <a:gd name="T48" fmla="*/ 185 w 468"/>
              <a:gd name="T49" fmla="*/ 398 h 469"/>
              <a:gd name="T50" fmla="*/ 243 w 468"/>
              <a:gd name="T51" fmla="*/ 428 h 469"/>
              <a:gd name="T52" fmla="*/ 258 w 468"/>
              <a:gd name="T53" fmla="*/ 465 h 469"/>
              <a:gd name="T54" fmla="*/ 306 w 468"/>
              <a:gd name="T55" fmla="*/ 441 h 469"/>
              <a:gd name="T56" fmla="*/ 286 w 468"/>
              <a:gd name="T57" fmla="*/ 418 h 469"/>
              <a:gd name="T58" fmla="*/ 333 w 468"/>
              <a:gd name="T59" fmla="*/ 397 h 469"/>
              <a:gd name="T60" fmla="*/ 406 w 468"/>
              <a:gd name="T61" fmla="*/ 398 h 469"/>
              <a:gd name="T62" fmla="*/ 399 w 468"/>
              <a:gd name="T63" fmla="*/ 298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8" h="469">
                <a:moveTo>
                  <a:pt x="399" y="298"/>
                </a:moveTo>
                <a:cubicBezTo>
                  <a:pt x="404" y="291"/>
                  <a:pt x="410" y="291"/>
                  <a:pt x="412" y="298"/>
                </a:cubicBezTo>
                <a:cubicBezTo>
                  <a:pt x="414" y="304"/>
                  <a:pt x="418" y="315"/>
                  <a:pt x="428" y="315"/>
                </a:cubicBezTo>
                <a:cubicBezTo>
                  <a:pt x="437" y="315"/>
                  <a:pt x="451" y="298"/>
                  <a:pt x="456" y="284"/>
                </a:cubicBezTo>
                <a:cubicBezTo>
                  <a:pt x="461" y="269"/>
                  <a:pt x="468" y="253"/>
                  <a:pt x="461" y="247"/>
                </a:cubicBezTo>
                <a:cubicBezTo>
                  <a:pt x="453" y="240"/>
                  <a:pt x="438" y="252"/>
                  <a:pt x="427" y="255"/>
                </a:cubicBezTo>
                <a:cubicBezTo>
                  <a:pt x="415" y="257"/>
                  <a:pt x="405" y="251"/>
                  <a:pt x="403" y="234"/>
                </a:cubicBezTo>
                <a:cubicBezTo>
                  <a:pt x="400" y="218"/>
                  <a:pt x="405" y="181"/>
                  <a:pt x="407" y="161"/>
                </a:cubicBezTo>
                <a:cubicBezTo>
                  <a:pt x="409" y="140"/>
                  <a:pt x="417" y="72"/>
                  <a:pt x="405" y="11"/>
                </a:cubicBezTo>
                <a:cubicBezTo>
                  <a:pt x="345" y="17"/>
                  <a:pt x="294" y="11"/>
                  <a:pt x="266" y="5"/>
                </a:cubicBezTo>
                <a:cubicBezTo>
                  <a:pt x="238" y="0"/>
                  <a:pt x="222" y="17"/>
                  <a:pt x="222" y="24"/>
                </a:cubicBezTo>
                <a:cubicBezTo>
                  <a:pt x="222" y="32"/>
                  <a:pt x="236" y="53"/>
                  <a:pt x="220" y="61"/>
                </a:cubicBezTo>
                <a:cubicBezTo>
                  <a:pt x="204" y="69"/>
                  <a:pt x="179" y="67"/>
                  <a:pt x="171" y="54"/>
                </a:cubicBezTo>
                <a:cubicBezTo>
                  <a:pt x="164" y="40"/>
                  <a:pt x="179" y="34"/>
                  <a:pt x="179" y="28"/>
                </a:cubicBezTo>
                <a:cubicBezTo>
                  <a:pt x="179" y="22"/>
                  <a:pt x="169" y="15"/>
                  <a:pt x="156" y="15"/>
                </a:cubicBezTo>
                <a:cubicBezTo>
                  <a:pt x="144" y="15"/>
                  <a:pt x="107" y="21"/>
                  <a:pt x="53" y="13"/>
                </a:cubicBezTo>
                <a:cubicBezTo>
                  <a:pt x="51" y="26"/>
                  <a:pt x="41" y="149"/>
                  <a:pt x="52" y="192"/>
                </a:cubicBezTo>
                <a:cubicBezTo>
                  <a:pt x="64" y="235"/>
                  <a:pt x="60" y="269"/>
                  <a:pt x="57" y="278"/>
                </a:cubicBezTo>
                <a:cubicBezTo>
                  <a:pt x="54" y="287"/>
                  <a:pt x="48" y="293"/>
                  <a:pt x="40" y="287"/>
                </a:cubicBezTo>
                <a:cubicBezTo>
                  <a:pt x="33" y="281"/>
                  <a:pt x="21" y="273"/>
                  <a:pt x="11" y="291"/>
                </a:cubicBezTo>
                <a:cubicBezTo>
                  <a:pt x="0" y="309"/>
                  <a:pt x="10" y="337"/>
                  <a:pt x="17" y="340"/>
                </a:cubicBezTo>
                <a:cubicBezTo>
                  <a:pt x="25" y="344"/>
                  <a:pt x="37" y="345"/>
                  <a:pt x="40" y="335"/>
                </a:cubicBezTo>
                <a:cubicBezTo>
                  <a:pt x="44" y="325"/>
                  <a:pt x="52" y="320"/>
                  <a:pt x="58" y="326"/>
                </a:cubicBezTo>
                <a:cubicBezTo>
                  <a:pt x="76" y="344"/>
                  <a:pt x="46" y="354"/>
                  <a:pt x="53" y="403"/>
                </a:cubicBezTo>
                <a:cubicBezTo>
                  <a:pt x="73" y="403"/>
                  <a:pt x="146" y="390"/>
                  <a:pt x="185" y="398"/>
                </a:cubicBezTo>
                <a:cubicBezTo>
                  <a:pt x="214" y="403"/>
                  <a:pt x="247" y="413"/>
                  <a:pt x="243" y="428"/>
                </a:cubicBezTo>
                <a:cubicBezTo>
                  <a:pt x="239" y="440"/>
                  <a:pt x="219" y="461"/>
                  <a:pt x="258" y="465"/>
                </a:cubicBezTo>
                <a:cubicBezTo>
                  <a:pt x="296" y="469"/>
                  <a:pt x="306" y="447"/>
                  <a:pt x="306" y="441"/>
                </a:cubicBezTo>
                <a:cubicBezTo>
                  <a:pt x="306" y="425"/>
                  <a:pt x="286" y="429"/>
                  <a:pt x="286" y="418"/>
                </a:cubicBezTo>
                <a:cubicBezTo>
                  <a:pt x="287" y="406"/>
                  <a:pt x="307" y="394"/>
                  <a:pt x="333" y="397"/>
                </a:cubicBezTo>
                <a:cubicBezTo>
                  <a:pt x="360" y="400"/>
                  <a:pt x="368" y="409"/>
                  <a:pt x="406" y="398"/>
                </a:cubicBezTo>
                <a:cubicBezTo>
                  <a:pt x="402" y="383"/>
                  <a:pt x="394" y="305"/>
                  <a:pt x="399" y="29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1" name="Freeform 12"/>
          <p:cNvSpPr>
            <a:spLocks/>
          </p:cNvSpPr>
          <p:nvPr/>
        </p:nvSpPr>
        <p:spPr bwMode="auto">
          <a:xfrm>
            <a:off x="5119651" y="4092538"/>
            <a:ext cx="1612589" cy="1640718"/>
          </a:xfrm>
          <a:custGeom>
            <a:avLst/>
            <a:gdLst>
              <a:gd name="T0" fmla="*/ 152 w 360"/>
              <a:gd name="T1" fmla="*/ 22 h 410"/>
              <a:gd name="T2" fmla="*/ 178 w 360"/>
              <a:gd name="T3" fmla="*/ 60 h 410"/>
              <a:gd name="T4" fmla="*/ 129 w 360"/>
              <a:gd name="T5" fmla="*/ 69 h 410"/>
              <a:gd name="T6" fmla="*/ 100 w 360"/>
              <a:gd name="T7" fmla="*/ 50 h 410"/>
              <a:gd name="T8" fmla="*/ 108 w 360"/>
              <a:gd name="T9" fmla="*/ 23 h 410"/>
              <a:gd name="T10" fmla="*/ 9 w 360"/>
              <a:gd name="T11" fmla="*/ 19 h 410"/>
              <a:gd name="T12" fmla="*/ 9 w 360"/>
              <a:gd name="T13" fmla="*/ 154 h 410"/>
              <a:gd name="T14" fmla="*/ 26 w 360"/>
              <a:gd name="T15" fmla="*/ 236 h 410"/>
              <a:gd name="T16" fmla="*/ 49 w 360"/>
              <a:gd name="T17" fmla="*/ 209 h 410"/>
              <a:gd name="T18" fmla="*/ 64 w 360"/>
              <a:gd name="T19" fmla="*/ 250 h 410"/>
              <a:gd name="T20" fmla="*/ 47 w 360"/>
              <a:gd name="T21" fmla="*/ 284 h 410"/>
              <a:gd name="T22" fmla="*/ 24 w 360"/>
              <a:gd name="T23" fmla="*/ 277 h 410"/>
              <a:gd name="T24" fmla="*/ 9 w 360"/>
              <a:gd name="T25" fmla="*/ 325 h 410"/>
              <a:gd name="T26" fmla="*/ 10 w 360"/>
              <a:gd name="T27" fmla="*/ 410 h 410"/>
              <a:gd name="T28" fmla="*/ 360 w 360"/>
              <a:gd name="T29" fmla="*/ 410 h 410"/>
              <a:gd name="T30" fmla="*/ 360 w 360"/>
              <a:gd name="T31" fmla="*/ 29 h 410"/>
              <a:gd name="T32" fmla="*/ 152 w 360"/>
              <a:gd name="T33" fmla="*/ 22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0" h="410">
                <a:moveTo>
                  <a:pt x="152" y="22"/>
                </a:moveTo>
                <a:cubicBezTo>
                  <a:pt x="141" y="31"/>
                  <a:pt x="182" y="46"/>
                  <a:pt x="178" y="60"/>
                </a:cubicBezTo>
                <a:cubicBezTo>
                  <a:pt x="173" y="73"/>
                  <a:pt x="149" y="70"/>
                  <a:pt x="129" y="69"/>
                </a:cubicBezTo>
                <a:cubicBezTo>
                  <a:pt x="108" y="68"/>
                  <a:pt x="100" y="61"/>
                  <a:pt x="100" y="50"/>
                </a:cubicBezTo>
                <a:cubicBezTo>
                  <a:pt x="101" y="39"/>
                  <a:pt x="119" y="29"/>
                  <a:pt x="108" y="23"/>
                </a:cubicBezTo>
                <a:cubicBezTo>
                  <a:pt x="82" y="10"/>
                  <a:pt x="20" y="16"/>
                  <a:pt x="9" y="19"/>
                </a:cubicBezTo>
                <a:cubicBezTo>
                  <a:pt x="20" y="71"/>
                  <a:pt x="12" y="137"/>
                  <a:pt x="9" y="154"/>
                </a:cubicBezTo>
                <a:cubicBezTo>
                  <a:pt x="0" y="197"/>
                  <a:pt x="9" y="233"/>
                  <a:pt x="26" y="236"/>
                </a:cubicBezTo>
                <a:cubicBezTo>
                  <a:pt x="33" y="237"/>
                  <a:pt x="34" y="212"/>
                  <a:pt x="49" y="209"/>
                </a:cubicBezTo>
                <a:cubicBezTo>
                  <a:pt x="64" y="207"/>
                  <a:pt x="64" y="234"/>
                  <a:pt x="64" y="250"/>
                </a:cubicBezTo>
                <a:cubicBezTo>
                  <a:pt x="64" y="267"/>
                  <a:pt x="57" y="284"/>
                  <a:pt x="47" y="284"/>
                </a:cubicBezTo>
                <a:cubicBezTo>
                  <a:pt x="36" y="284"/>
                  <a:pt x="34" y="277"/>
                  <a:pt x="24" y="277"/>
                </a:cubicBezTo>
                <a:cubicBezTo>
                  <a:pt x="14" y="276"/>
                  <a:pt x="13" y="298"/>
                  <a:pt x="9" y="325"/>
                </a:cubicBezTo>
                <a:cubicBezTo>
                  <a:pt x="7" y="341"/>
                  <a:pt x="4" y="373"/>
                  <a:pt x="10" y="410"/>
                </a:cubicBezTo>
                <a:cubicBezTo>
                  <a:pt x="360" y="410"/>
                  <a:pt x="360" y="410"/>
                  <a:pt x="360" y="410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293" y="11"/>
                  <a:pt x="181" y="0"/>
                  <a:pt x="152" y="22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2" name="Freeform 13"/>
          <p:cNvSpPr>
            <a:spLocks/>
          </p:cNvSpPr>
          <p:nvPr/>
        </p:nvSpPr>
        <p:spPr bwMode="auto">
          <a:xfrm>
            <a:off x="3326833" y="3880668"/>
            <a:ext cx="2079291" cy="1852588"/>
          </a:xfrm>
          <a:custGeom>
            <a:avLst/>
            <a:gdLst>
              <a:gd name="T0" fmla="*/ 409 w 464"/>
              <a:gd name="T1" fmla="*/ 378 h 463"/>
              <a:gd name="T2" fmla="*/ 424 w 464"/>
              <a:gd name="T3" fmla="*/ 330 h 463"/>
              <a:gd name="T4" fmla="*/ 447 w 464"/>
              <a:gd name="T5" fmla="*/ 337 h 463"/>
              <a:gd name="T6" fmla="*/ 464 w 464"/>
              <a:gd name="T7" fmla="*/ 303 h 463"/>
              <a:gd name="T8" fmla="*/ 449 w 464"/>
              <a:gd name="T9" fmla="*/ 262 h 463"/>
              <a:gd name="T10" fmla="*/ 426 w 464"/>
              <a:gd name="T11" fmla="*/ 289 h 463"/>
              <a:gd name="T12" fmla="*/ 409 w 464"/>
              <a:gd name="T13" fmla="*/ 207 h 463"/>
              <a:gd name="T14" fmla="*/ 409 w 464"/>
              <a:gd name="T15" fmla="*/ 72 h 463"/>
              <a:gd name="T16" fmla="*/ 298 w 464"/>
              <a:gd name="T17" fmla="*/ 63 h 463"/>
              <a:gd name="T18" fmla="*/ 244 w 464"/>
              <a:gd name="T19" fmla="*/ 35 h 463"/>
              <a:gd name="T20" fmla="*/ 247 w 464"/>
              <a:gd name="T21" fmla="*/ 5 h 463"/>
              <a:gd name="T22" fmla="*/ 192 w 464"/>
              <a:gd name="T23" fmla="*/ 8 h 463"/>
              <a:gd name="T24" fmla="*/ 191 w 464"/>
              <a:gd name="T25" fmla="*/ 39 h 463"/>
              <a:gd name="T26" fmla="*/ 131 w 464"/>
              <a:gd name="T27" fmla="*/ 63 h 463"/>
              <a:gd name="T28" fmla="*/ 58 w 464"/>
              <a:gd name="T29" fmla="*/ 70 h 463"/>
              <a:gd name="T30" fmla="*/ 59 w 464"/>
              <a:gd name="T31" fmla="*/ 183 h 463"/>
              <a:gd name="T32" fmla="*/ 47 w 464"/>
              <a:gd name="T33" fmla="*/ 255 h 463"/>
              <a:gd name="T34" fmla="*/ 25 w 464"/>
              <a:gd name="T35" fmla="*/ 266 h 463"/>
              <a:gd name="T36" fmla="*/ 2 w 464"/>
              <a:gd name="T37" fmla="*/ 282 h 463"/>
              <a:gd name="T38" fmla="*/ 12 w 464"/>
              <a:gd name="T39" fmla="*/ 320 h 463"/>
              <a:gd name="T40" fmla="*/ 41 w 464"/>
              <a:gd name="T41" fmla="*/ 310 h 463"/>
              <a:gd name="T42" fmla="*/ 59 w 464"/>
              <a:gd name="T43" fmla="*/ 305 h 463"/>
              <a:gd name="T44" fmla="*/ 54 w 464"/>
              <a:gd name="T45" fmla="*/ 383 h 463"/>
              <a:gd name="T46" fmla="*/ 63 w 464"/>
              <a:gd name="T47" fmla="*/ 463 h 463"/>
              <a:gd name="T48" fmla="*/ 410 w 464"/>
              <a:gd name="T49" fmla="*/ 463 h 463"/>
              <a:gd name="T50" fmla="*/ 409 w 464"/>
              <a:gd name="T51" fmla="*/ 378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64" h="463">
                <a:moveTo>
                  <a:pt x="409" y="378"/>
                </a:moveTo>
                <a:cubicBezTo>
                  <a:pt x="413" y="351"/>
                  <a:pt x="414" y="329"/>
                  <a:pt x="424" y="330"/>
                </a:cubicBezTo>
                <a:cubicBezTo>
                  <a:pt x="434" y="330"/>
                  <a:pt x="436" y="337"/>
                  <a:pt x="447" y="337"/>
                </a:cubicBezTo>
                <a:cubicBezTo>
                  <a:pt x="457" y="337"/>
                  <a:pt x="464" y="320"/>
                  <a:pt x="464" y="303"/>
                </a:cubicBezTo>
                <a:cubicBezTo>
                  <a:pt x="464" y="287"/>
                  <a:pt x="464" y="260"/>
                  <a:pt x="449" y="262"/>
                </a:cubicBezTo>
                <a:cubicBezTo>
                  <a:pt x="434" y="265"/>
                  <a:pt x="433" y="290"/>
                  <a:pt x="426" y="289"/>
                </a:cubicBezTo>
                <a:cubicBezTo>
                  <a:pt x="409" y="286"/>
                  <a:pt x="400" y="250"/>
                  <a:pt x="409" y="207"/>
                </a:cubicBezTo>
                <a:cubicBezTo>
                  <a:pt x="412" y="190"/>
                  <a:pt x="420" y="124"/>
                  <a:pt x="409" y="72"/>
                </a:cubicBezTo>
                <a:cubicBezTo>
                  <a:pt x="383" y="77"/>
                  <a:pt x="349" y="71"/>
                  <a:pt x="298" y="63"/>
                </a:cubicBezTo>
                <a:cubicBezTo>
                  <a:pt x="263" y="58"/>
                  <a:pt x="235" y="45"/>
                  <a:pt x="244" y="35"/>
                </a:cubicBezTo>
                <a:cubicBezTo>
                  <a:pt x="250" y="27"/>
                  <a:pt x="255" y="11"/>
                  <a:pt x="247" y="5"/>
                </a:cubicBezTo>
                <a:cubicBezTo>
                  <a:pt x="238" y="0"/>
                  <a:pt x="200" y="4"/>
                  <a:pt x="192" y="8"/>
                </a:cubicBezTo>
                <a:cubicBezTo>
                  <a:pt x="184" y="12"/>
                  <a:pt x="183" y="22"/>
                  <a:pt x="191" y="39"/>
                </a:cubicBezTo>
                <a:cubicBezTo>
                  <a:pt x="202" y="61"/>
                  <a:pt x="156" y="71"/>
                  <a:pt x="131" y="63"/>
                </a:cubicBezTo>
                <a:cubicBezTo>
                  <a:pt x="99" y="52"/>
                  <a:pt x="78" y="62"/>
                  <a:pt x="58" y="70"/>
                </a:cubicBezTo>
                <a:cubicBezTo>
                  <a:pt x="63" y="94"/>
                  <a:pt x="61" y="160"/>
                  <a:pt x="59" y="183"/>
                </a:cubicBezTo>
                <a:cubicBezTo>
                  <a:pt x="57" y="205"/>
                  <a:pt x="51" y="242"/>
                  <a:pt x="47" y="255"/>
                </a:cubicBezTo>
                <a:cubicBezTo>
                  <a:pt x="46" y="260"/>
                  <a:pt x="41" y="279"/>
                  <a:pt x="25" y="266"/>
                </a:cubicBezTo>
                <a:cubicBezTo>
                  <a:pt x="10" y="254"/>
                  <a:pt x="4" y="270"/>
                  <a:pt x="2" y="282"/>
                </a:cubicBezTo>
                <a:cubicBezTo>
                  <a:pt x="0" y="295"/>
                  <a:pt x="2" y="307"/>
                  <a:pt x="12" y="320"/>
                </a:cubicBezTo>
                <a:cubicBezTo>
                  <a:pt x="23" y="332"/>
                  <a:pt x="34" y="322"/>
                  <a:pt x="41" y="310"/>
                </a:cubicBezTo>
                <a:cubicBezTo>
                  <a:pt x="47" y="299"/>
                  <a:pt x="53" y="297"/>
                  <a:pt x="59" y="305"/>
                </a:cubicBezTo>
                <a:cubicBezTo>
                  <a:pt x="68" y="315"/>
                  <a:pt x="58" y="339"/>
                  <a:pt x="54" y="383"/>
                </a:cubicBezTo>
                <a:cubicBezTo>
                  <a:pt x="51" y="403"/>
                  <a:pt x="58" y="441"/>
                  <a:pt x="63" y="463"/>
                </a:cubicBezTo>
                <a:cubicBezTo>
                  <a:pt x="410" y="463"/>
                  <a:pt x="410" y="463"/>
                  <a:pt x="410" y="463"/>
                </a:cubicBezTo>
                <a:cubicBezTo>
                  <a:pt x="404" y="426"/>
                  <a:pt x="407" y="394"/>
                  <a:pt x="409" y="378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3" name="Freeform 14"/>
          <p:cNvSpPr>
            <a:spLocks/>
          </p:cNvSpPr>
          <p:nvPr/>
        </p:nvSpPr>
        <p:spPr bwMode="auto">
          <a:xfrm>
            <a:off x="5070325" y="2319613"/>
            <a:ext cx="1661915" cy="2064458"/>
          </a:xfrm>
          <a:custGeom>
            <a:avLst/>
            <a:gdLst>
              <a:gd name="T0" fmla="*/ 222 w 371"/>
              <a:gd name="T1" fmla="*/ 65 h 516"/>
              <a:gd name="T2" fmla="*/ 204 w 371"/>
              <a:gd name="T3" fmla="*/ 33 h 516"/>
              <a:gd name="T4" fmla="*/ 179 w 371"/>
              <a:gd name="T5" fmla="*/ 6 h 516"/>
              <a:gd name="T6" fmla="*/ 130 w 371"/>
              <a:gd name="T7" fmla="*/ 16 h 516"/>
              <a:gd name="T8" fmla="*/ 157 w 371"/>
              <a:gd name="T9" fmla="*/ 43 h 516"/>
              <a:gd name="T10" fmla="*/ 119 w 371"/>
              <a:gd name="T11" fmla="*/ 71 h 516"/>
              <a:gd name="T12" fmla="*/ 22 w 371"/>
              <a:gd name="T13" fmla="*/ 70 h 516"/>
              <a:gd name="T14" fmla="*/ 24 w 371"/>
              <a:gd name="T15" fmla="*/ 186 h 516"/>
              <a:gd name="T16" fmla="*/ 29 w 371"/>
              <a:gd name="T17" fmla="*/ 220 h 516"/>
              <a:gd name="T18" fmla="*/ 65 w 371"/>
              <a:gd name="T19" fmla="*/ 218 h 516"/>
              <a:gd name="T20" fmla="*/ 74 w 371"/>
              <a:gd name="T21" fmla="*/ 257 h 516"/>
              <a:gd name="T22" fmla="*/ 41 w 371"/>
              <a:gd name="T23" fmla="*/ 260 h 516"/>
              <a:gd name="T24" fmla="*/ 21 w 371"/>
              <a:gd name="T25" fmla="*/ 307 h 516"/>
              <a:gd name="T26" fmla="*/ 20 w 371"/>
              <a:gd name="T27" fmla="*/ 462 h 516"/>
              <a:gd name="T28" fmla="*/ 119 w 371"/>
              <a:gd name="T29" fmla="*/ 466 h 516"/>
              <a:gd name="T30" fmla="*/ 111 w 371"/>
              <a:gd name="T31" fmla="*/ 493 h 516"/>
              <a:gd name="T32" fmla="*/ 140 w 371"/>
              <a:gd name="T33" fmla="*/ 512 h 516"/>
              <a:gd name="T34" fmla="*/ 189 w 371"/>
              <a:gd name="T35" fmla="*/ 503 h 516"/>
              <a:gd name="T36" fmla="*/ 163 w 371"/>
              <a:gd name="T37" fmla="*/ 465 h 516"/>
              <a:gd name="T38" fmla="*/ 371 w 371"/>
              <a:gd name="T39" fmla="*/ 472 h 516"/>
              <a:gd name="T40" fmla="*/ 371 w 371"/>
              <a:gd name="T41" fmla="*/ 58 h 516"/>
              <a:gd name="T42" fmla="*/ 222 w 371"/>
              <a:gd name="T43" fmla="*/ 65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71" h="516">
                <a:moveTo>
                  <a:pt x="222" y="65"/>
                </a:moveTo>
                <a:cubicBezTo>
                  <a:pt x="205" y="60"/>
                  <a:pt x="194" y="50"/>
                  <a:pt x="204" y="33"/>
                </a:cubicBezTo>
                <a:cubicBezTo>
                  <a:pt x="213" y="16"/>
                  <a:pt x="194" y="11"/>
                  <a:pt x="179" y="6"/>
                </a:cubicBezTo>
                <a:cubicBezTo>
                  <a:pt x="163" y="1"/>
                  <a:pt x="132" y="0"/>
                  <a:pt x="130" y="16"/>
                </a:cubicBezTo>
                <a:cubicBezTo>
                  <a:pt x="128" y="31"/>
                  <a:pt x="150" y="36"/>
                  <a:pt x="157" y="43"/>
                </a:cubicBezTo>
                <a:cubicBezTo>
                  <a:pt x="164" y="50"/>
                  <a:pt x="148" y="65"/>
                  <a:pt x="119" y="71"/>
                </a:cubicBezTo>
                <a:cubicBezTo>
                  <a:pt x="95" y="76"/>
                  <a:pt x="65" y="76"/>
                  <a:pt x="22" y="70"/>
                </a:cubicBezTo>
                <a:cubicBezTo>
                  <a:pt x="25" y="100"/>
                  <a:pt x="37" y="132"/>
                  <a:pt x="24" y="186"/>
                </a:cubicBezTo>
                <a:cubicBezTo>
                  <a:pt x="19" y="203"/>
                  <a:pt x="17" y="214"/>
                  <a:pt x="29" y="220"/>
                </a:cubicBezTo>
                <a:cubicBezTo>
                  <a:pt x="41" y="227"/>
                  <a:pt x="57" y="212"/>
                  <a:pt x="65" y="218"/>
                </a:cubicBezTo>
                <a:cubicBezTo>
                  <a:pt x="73" y="224"/>
                  <a:pt x="79" y="242"/>
                  <a:pt x="74" y="257"/>
                </a:cubicBezTo>
                <a:cubicBezTo>
                  <a:pt x="69" y="272"/>
                  <a:pt x="58" y="275"/>
                  <a:pt x="41" y="260"/>
                </a:cubicBezTo>
                <a:cubicBezTo>
                  <a:pt x="29" y="248"/>
                  <a:pt x="22" y="276"/>
                  <a:pt x="21" y="307"/>
                </a:cubicBezTo>
                <a:cubicBezTo>
                  <a:pt x="20" y="331"/>
                  <a:pt x="0" y="381"/>
                  <a:pt x="20" y="462"/>
                </a:cubicBezTo>
                <a:cubicBezTo>
                  <a:pt x="31" y="459"/>
                  <a:pt x="93" y="453"/>
                  <a:pt x="119" y="466"/>
                </a:cubicBezTo>
                <a:cubicBezTo>
                  <a:pt x="130" y="472"/>
                  <a:pt x="112" y="482"/>
                  <a:pt x="111" y="493"/>
                </a:cubicBezTo>
                <a:cubicBezTo>
                  <a:pt x="111" y="504"/>
                  <a:pt x="119" y="511"/>
                  <a:pt x="140" y="512"/>
                </a:cubicBezTo>
                <a:cubicBezTo>
                  <a:pt x="160" y="513"/>
                  <a:pt x="184" y="516"/>
                  <a:pt x="189" y="503"/>
                </a:cubicBezTo>
                <a:cubicBezTo>
                  <a:pt x="193" y="489"/>
                  <a:pt x="152" y="474"/>
                  <a:pt x="163" y="465"/>
                </a:cubicBezTo>
                <a:cubicBezTo>
                  <a:pt x="192" y="443"/>
                  <a:pt x="304" y="454"/>
                  <a:pt x="371" y="472"/>
                </a:cubicBezTo>
                <a:cubicBezTo>
                  <a:pt x="371" y="58"/>
                  <a:pt x="371" y="58"/>
                  <a:pt x="371" y="58"/>
                </a:cubicBezTo>
                <a:cubicBezTo>
                  <a:pt x="308" y="53"/>
                  <a:pt x="235" y="69"/>
                  <a:pt x="222" y="65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4" name="Freeform 15"/>
          <p:cNvSpPr>
            <a:spLocks/>
          </p:cNvSpPr>
          <p:nvPr/>
        </p:nvSpPr>
        <p:spPr bwMode="auto">
          <a:xfrm>
            <a:off x="1941903" y="4128132"/>
            <a:ext cx="1688475" cy="1605124"/>
          </a:xfrm>
          <a:custGeom>
            <a:avLst/>
            <a:gdLst>
              <a:gd name="T0" fmla="*/ 363 w 377"/>
              <a:gd name="T1" fmla="*/ 321 h 401"/>
              <a:gd name="T2" fmla="*/ 368 w 377"/>
              <a:gd name="T3" fmla="*/ 243 h 401"/>
              <a:gd name="T4" fmla="*/ 350 w 377"/>
              <a:gd name="T5" fmla="*/ 248 h 401"/>
              <a:gd name="T6" fmla="*/ 321 w 377"/>
              <a:gd name="T7" fmla="*/ 258 h 401"/>
              <a:gd name="T8" fmla="*/ 311 w 377"/>
              <a:gd name="T9" fmla="*/ 220 h 401"/>
              <a:gd name="T10" fmla="*/ 334 w 377"/>
              <a:gd name="T11" fmla="*/ 204 h 401"/>
              <a:gd name="T12" fmla="*/ 356 w 377"/>
              <a:gd name="T13" fmla="*/ 193 h 401"/>
              <a:gd name="T14" fmla="*/ 368 w 377"/>
              <a:gd name="T15" fmla="*/ 121 h 401"/>
              <a:gd name="T16" fmla="*/ 367 w 377"/>
              <a:gd name="T17" fmla="*/ 8 h 401"/>
              <a:gd name="T18" fmla="*/ 294 w 377"/>
              <a:gd name="T19" fmla="*/ 7 h 401"/>
              <a:gd name="T20" fmla="*/ 247 w 377"/>
              <a:gd name="T21" fmla="*/ 28 h 401"/>
              <a:gd name="T22" fmla="*/ 267 w 377"/>
              <a:gd name="T23" fmla="*/ 51 h 401"/>
              <a:gd name="T24" fmla="*/ 219 w 377"/>
              <a:gd name="T25" fmla="*/ 75 h 401"/>
              <a:gd name="T26" fmla="*/ 204 w 377"/>
              <a:gd name="T27" fmla="*/ 38 h 401"/>
              <a:gd name="T28" fmla="*/ 146 w 377"/>
              <a:gd name="T29" fmla="*/ 8 h 401"/>
              <a:gd name="T30" fmla="*/ 14 w 377"/>
              <a:gd name="T31" fmla="*/ 13 h 401"/>
              <a:gd name="T32" fmla="*/ 3 w 377"/>
              <a:gd name="T33" fmla="*/ 133 h 401"/>
              <a:gd name="T34" fmla="*/ 24 w 377"/>
              <a:gd name="T35" fmla="*/ 175 h 401"/>
              <a:gd name="T36" fmla="*/ 44 w 377"/>
              <a:gd name="T37" fmla="*/ 148 h 401"/>
              <a:gd name="T38" fmla="*/ 66 w 377"/>
              <a:gd name="T39" fmla="*/ 184 h 401"/>
              <a:gd name="T40" fmla="*/ 31 w 377"/>
              <a:gd name="T41" fmla="*/ 227 h 401"/>
              <a:gd name="T42" fmla="*/ 2 w 377"/>
              <a:gd name="T43" fmla="*/ 255 h 401"/>
              <a:gd name="T44" fmla="*/ 15 w 377"/>
              <a:gd name="T45" fmla="*/ 401 h 401"/>
              <a:gd name="T46" fmla="*/ 372 w 377"/>
              <a:gd name="T47" fmla="*/ 401 h 401"/>
              <a:gd name="T48" fmla="*/ 363 w 377"/>
              <a:gd name="T49" fmla="*/ 32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77" h="401">
                <a:moveTo>
                  <a:pt x="363" y="321"/>
                </a:moveTo>
                <a:cubicBezTo>
                  <a:pt x="367" y="277"/>
                  <a:pt x="377" y="253"/>
                  <a:pt x="368" y="243"/>
                </a:cubicBezTo>
                <a:cubicBezTo>
                  <a:pt x="362" y="235"/>
                  <a:pt x="356" y="237"/>
                  <a:pt x="350" y="248"/>
                </a:cubicBezTo>
                <a:cubicBezTo>
                  <a:pt x="343" y="260"/>
                  <a:pt x="332" y="270"/>
                  <a:pt x="321" y="258"/>
                </a:cubicBezTo>
                <a:cubicBezTo>
                  <a:pt x="311" y="245"/>
                  <a:pt x="309" y="233"/>
                  <a:pt x="311" y="220"/>
                </a:cubicBezTo>
                <a:cubicBezTo>
                  <a:pt x="313" y="208"/>
                  <a:pt x="319" y="192"/>
                  <a:pt x="334" y="204"/>
                </a:cubicBezTo>
                <a:cubicBezTo>
                  <a:pt x="350" y="217"/>
                  <a:pt x="355" y="198"/>
                  <a:pt x="356" y="193"/>
                </a:cubicBezTo>
                <a:cubicBezTo>
                  <a:pt x="360" y="180"/>
                  <a:pt x="366" y="143"/>
                  <a:pt x="368" y="121"/>
                </a:cubicBezTo>
                <a:cubicBezTo>
                  <a:pt x="370" y="98"/>
                  <a:pt x="372" y="32"/>
                  <a:pt x="367" y="8"/>
                </a:cubicBezTo>
                <a:cubicBezTo>
                  <a:pt x="329" y="19"/>
                  <a:pt x="321" y="10"/>
                  <a:pt x="294" y="7"/>
                </a:cubicBezTo>
                <a:cubicBezTo>
                  <a:pt x="268" y="4"/>
                  <a:pt x="248" y="16"/>
                  <a:pt x="247" y="28"/>
                </a:cubicBezTo>
                <a:cubicBezTo>
                  <a:pt x="247" y="39"/>
                  <a:pt x="267" y="35"/>
                  <a:pt x="267" y="51"/>
                </a:cubicBezTo>
                <a:cubicBezTo>
                  <a:pt x="267" y="57"/>
                  <a:pt x="257" y="79"/>
                  <a:pt x="219" y="75"/>
                </a:cubicBezTo>
                <a:cubicBezTo>
                  <a:pt x="180" y="71"/>
                  <a:pt x="200" y="50"/>
                  <a:pt x="204" y="38"/>
                </a:cubicBezTo>
                <a:cubicBezTo>
                  <a:pt x="208" y="23"/>
                  <a:pt x="175" y="13"/>
                  <a:pt x="146" y="8"/>
                </a:cubicBezTo>
                <a:cubicBezTo>
                  <a:pt x="107" y="0"/>
                  <a:pt x="34" y="13"/>
                  <a:pt x="14" y="13"/>
                </a:cubicBezTo>
                <a:cubicBezTo>
                  <a:pt x="20" y="64"/>
                  <a:pt x="3" y="107"/>
                  <a:pt x="3" y="133"/>
                </a:cubicBezTo>
                <a:cubicBezTo>
                  <a:pt x="4" y="147"/>
                  <a:pt x="12" y="175"/>
                  <a:pt x="24" y="175"/>
                </a:cubicBezTo>
                <a:cubicBezTo>
                  <a:pt x="36" y="175"/>
                  <a:pt x="31" y="148"/>
                  <a:pt x="44" y="148"/>
                </a:cubicBezTo>
                <a:cubicBezTo>
                  <a:pt x="58" y="148"/>
                  <a:pt x="69" y="167"/>
                  <a:pt x="66" y="184"/>
                </a:cubicBezTo>
                <a:cubicBezTo>
                  <a:pt x="64" y="200"/>
                  <a:pt x="60" y="230"/>
                  <a:pt x="31" y="227"/>
                </a:cubicBezTo>
                <a:cubicBezTo>
                  <a:pt x="2" y="225"/>
                  <a:pt x="0" y="241"/>
                  <a:pt x="2" y="255"/>
                </a:cubicBezTo>
                <a:cubicBezTo>
                  <a:pt x="4" y="265"/>
                  <a:pt x="14" y="341"/>
                  <a:pt x="15" y="401"/>
                </a:cubicBezTo>
                <a:cubicBezTo>
                  <a:pt x="372" y="401"/>
                  <a:pt x="372" y="401"/>
                  <a:pt x="372" y="401"/>
                </a:cubicBezTo>
                <a:cubicBezTo>
                  <a:pt x="367" y="379"/>
                  <a:pt x="360" y="341"/>
                  <a:pt x="363" y="321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5" name="Freeform 16"/>
          <p:cNvSpPr>
            <a:spLocks/>
          </p:cNvSpPr>
          <p:nvPr/>
        </p:nvSpPr>
        <p:spPr bwMode="auto">
          <a:xfrm>
            <a:off x="422275" y="4092538"/>
            <a:ext cx="1828865" cy="1640718"/>
          </a:xfrm>
          <a:custGeom>
            <a:avLst/>
            <a:gdLst>
              <a:gd name="T0" fmla="*/ 370 w 408"/>
              <a:gd name="T1" fmla="*/ 236 h 410"/>
              <a:gd name="T2" fmla="*/ 405 w 408"/>
              <a:gd name="T3" fmla="*/ 193 h 410"/>
              <a:gd name="T4" fmla="*/ 383 w 408"/>
              <a:gd name="T5" fmla="*/ 157 h 410"/>
              <a:gd name="T6" fmla="*/ 363 w 408"/>
              <a:gd name="T7" fmla="*/ 184 h 410"/>
              <a:gd name="T8" fmla="*/ 342 w 408"/>
              <a:gd name="T9" fmla="*/ 142 h 410"/>
              <a:gd name="T10" fmla="*/ 353 w 408"/>
              <a:gd name="T11" fmla="*/ 22 h 410"/>
              <a:gd name="T12" fmla="*/ 166 w 408"/>
              <a:gd name="T13" fmla="*/ 18 h 410"/>
              <a:gd name="T14" fmla="*/ 191 w 408"/>
              <a:gd name="T15" fmla="*/ 55 h 410"/>
              <a:gd name="T16" fmla="*/ 142 w 408"/>
              <a:gd name="T17" fmla="*/ 65 h 410"/>
              <a:gd name="T18" fmla="*/ 114 w 408"/>
              <a:gd name="T19" fmla="*/ 45 h 410"/>
              <a:gd name="T20" fmla="*/ 121 w 408"/>
              <a:gd name="T21" fmla="*/ 19 h 410"/>
              <a:gd name="T22" fmla="*/ 0 w 408"/>
              <a:gd name="T23" fmla="*/ 22 h 410"/>
              <a:gd name="T24" fmla="*/ 0 w 408"/>
              <a:gd name="T25" fmla="*/ 410 h 410"/>
              <a:gd name="T26" fmla="*/ 354 w 408"/>
              <a:gd name="T27" fmla="*/ 410 h 410"/>
              <a:gd name="T28" fmla="*/ 341 w 408"/>
              <a:gd name="T29" fmla="*/ 264 h 410"/>
              <a:gd name="T30" fmla="*/ 370 w 408"/>
              <a:gd name="T31" fmla="*/ 236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8" h="410">
                <a:moveTo>
                  <a:pt x="370" y="236"/>
                </a:moveTo>
                <a:cubicBezTo>
                  <a:pt x="399" y="239"/>
                  <a:pt x="403" y="209"/>
                  <a:pt x="405" y="193"/>
                </a:cubicBezTo>
                <a:cubicBezTo>
                  <a:pt x="408" y="176"/>
                  <a:pt x="397" y="157"/>
                  <a:pt x="383" y="157"/>
                </a:cubicBezTo>
                <a:cubicBezTo>
                  <a:pt x="370" y="157"/>
                  <a:pt x="375" y="184"/>
                  <a:pt x="363" y="184"/>
                </a:cubicBezTo>
                <a:cubicBezTo>
                  <a:pt x="351" y="184"/>
                  <a:pt x="343" y="156"/>
                  <a:pt x="342" y="142"/>
                </a:cubicBezTo>
                <a:cubicBezTo>
                  <a:pt x="342" y="116"/>
                  <a:pt x="359" y="73"/>
                  <a:pt x="353" y="22"/>
                </a:cubicBezTo>
                <a:cubicBezTo>
                  <a:pt x="302" y="0"/>
                  <a:pt x="176" y="8"/>
                  <a:pt x="166" y="18"/>
                </a:cubicBezTo>
                <a:cubicBezTo>
                  <a:pt x="156" y="28"/>
                  <a:pt x="195" y="42"/>
                  <a:pt x="191" y="55"/>
                </a:cubicBezTo>
                <a:cubicBezTo>
                  <a:pt x="187" y="69"/>
                  <a:pt x="163" y="66"/>
                  <a:pt x="142" y="65"/>
                </a:cubicBezTo>
                <a:cubicBezTo>
                  <a:pt x="122" y="63"/>
                  <a:pt x="113" y="56"/>
                  <a:pt x="114" y="45"/>
                </a:cubicBezTo>
                <a:cubicBezTo>
                  <a:pt x="114" y="34"/>
                  <a:pt x="132" y="25"/>
                  <a:pt x="121" y="19"/>
                </a:cubicBezTo>
                <a:cubicBezTo>
                  <a:pt x="102" y="9"/>
                  <a:pt x="48" y="10"/>
                  <a:pt x="0" y="22"/>
                </a:cubicBezTo>
                <a:cubicBezTo>
                  <a:pt x="0" y="410"/>
                  <a:pt x="0" y="410"/>
                  <a:pt x="0" y="410"/>
                </a:cubicBezTo>
                <a:cubicBezTo>
                  <a:pt x="354" y="410"/>
                  <a:pt x="354" y="410"/>
                  <a:pt x="354" y="410"/>
                </a:cubicBezTo>
                <a:cubicBezTo>
                  <a:pt x="353" y="350"/>
                  <a:pt x="343" y="274"/>
                  <a:pt x="341" y="264"/>
                </a:cubicBezTo>
                <a:cubicBezTo>
                  <a:pt x="339" y="250"/>
                  <a:pt x="341" y="234"/>
                  <a:pt x="370" y="236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16" name="Freeform 17"/>
          <p:cNvSpPr>
            <a:spLocks/>
          </p:cNvSpPr>
          <p:nvPr/>
        </p:nvSpPr>
        <p:spPr bwMode="auto">
          <a:xfrm>
            <a:off x="422275" y="2351817"/>
            <a:ext cx="1684681" cy="2016999"/>
          </a:xfrm>
          <a:custGeom>
            <a:avLst/>
            <a:gdLst>
              <a:gd name="T0" fmla="*/ 121 w 376"/>
              <a:gd name="T1" fmla="*/ 454 h 504"/>
              <a:gd name="T2" fmla="*/ 114 w 376"/>
              <a:gd name="T3" fmla="*/ 480 h 504"/>
              <a:gd name="T4" fmla="*/ 142 w 376"/>
              <a:gd name="T5" fmla="*/ 500 h 504"/>
              <a:gd name="T6" fmla="*/ 191 w 376"/>
              <a:gd name="T7" fmla="*/ 490 h 504"/>
              <a:gd name="T8" fmla="*/ 166 w 376"/>
              <a:gd name="T9" fmla="*/ 453 h 504"/>
              <a:gd name="T10" fmla="*/ 353 w 376"/>
              <a:gd name="T11" fmla="*/ 457 h 504"/>
              <a:gd name="T12" fmla="*/ 358 w 376"/>
              <a:gd name="T13" fmla="*/ 380 h 504"/>
              <a:gd name="T14" fmla="*/ 340 w 376"/>
              <a:gd name="T15" fmla="*/ 389 h 504"/>
              <a:gd name="T16" fmla="*/ 317 w 376"/>
              <a:gd name="T17" fmla="*/ 394 h 504"/>
              <a:gd name="T18" fmla="*/ 311 w 376"/>
              <a:gd name="T19" fmla="*/ 345 h 504"/>
              <a:gd name="T20" fmla="*/ 340 w 376"/>
              <a:gd name="T21" fmla="*/ 341 h 504"/>
              <a:gd name="T22" fmla="*/ 357 w 376"/>
              <a:gd name="T23" fmla="*/ 332 h 504"/>
              <a:gd name="T24" fmla="*/ 352 w 376"/>
              <a:gd name="T25" fmla="*/ 246 h 504"/>
              <a:gd name="T26" fmla="*/ 353 w 376"/>
              <a:gd name="T27" fmla="*/ 67 h 504"/>
              <a:gd name="T28" fmla="*/ 160 w 376"/>
              <a:gd name="T29" fmla="*/ 64 h 504"/>
              <a:gd name="T30" fmla="*/ 149 w 376"/>
              <a:gd name="T31" fmla="*/ 54 h 504"/>
              <a:gd name="T32" fmla="*/ 165 w 376"/>
              <a:gd name="T33" fmla="*/ 33 h 504"/>
              <a:gd name="T34" fmla="*/ 148 w 376"/>
              <a:gd name="T35" fmla="*/ 13 h 504"/>
              <a:gd name="T36" fmla="*/ 90 w 376"/>
              <a:gd name="T37" fmla="*/ 16 h 504"/>
              <a:gd name="T38" fmla="*/ 108 w 376"/>
              <a:gd name="T39" fmla="*/ 53 h 504"/>
              <a:gd name="T40" fmla="*/ 0 w 376"/>
              <a:gd name="T41" fmla="*/ 62 h 504"/>
              <a:gd name="T42" fmla="*/ 0 w 376"/>
              <a:gd name="T43" fmla="*/ 457 h 504"/>
              <a:gd name="T44" fmla="*/ 121 w 376"/>
              <a:gd name="T45" fmla="*/ 45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6" h="504">
                <a:moveTo>
                  <a:pt x="121" y="454"/>
                </a:moveTo>
                <a:cubicBezTo>
                  <a:pt x="132" y="460"/>
                  <a:pt x="114" y="469"/>
                  <a:pt x="114" y="480"/>
                </a:cubicBezTo>
                <a:cubicBezTo>
                  <a:pt x="113" y="491"/>
                  <a:pt x="122" y="498"/>
                  <a:pt x="142" y="500"/>
                </a:cubicBezTo>
                <a:cubicBezTo>
                  <a:pt x="163" y="501"/>
                  <a:pt x="187" y="504"/>
                  <a:pt x="191" y="490"/>
                </a:cubicBezTo>
                <a:cubicBezTo>
                  <a:pt x="195" y="477"/>
                  <a:pt x="156" y="463"/>
                  <a:pt x="166" y="453"/>
                </a:cubicBezTo>
                <a:cubicBezTo>
                  <a:pt x="176" y="443"/>
                  <a:pt x="302" y="435"/>
                  <a:pt x="353" y="457"/>
                </a:cubicBezTo>
                <a:cubicBezTo>
                  <a:pt x="346" y="408"/>
                  <a:pt x="376" y="398"/>
                  <a:pt x="358" y="380"/>
                </a:cubicBezTo>
                <a:cubicBezTo>
                  <a:pt x="352" y="374"/>
                  <a:pt x="344" y="379"/>
                  <a:pt x="340" y="389"/>
                </a:cubicBezTo>
                <a:cubicBezTo>
                  <a:pt x="337" y="399"/>
                  <a:pt x="325" y="398"/>
                  <a:pt x="317" y="394"/>
                </a:cubicBezTo>
                <a:cubicBezTo>
                  <a:pt x="310" y="391"/>
                  <a:pt x="300" y="363"/>
                  <a:pt x="311" y="345"/>
                </a:cubicBezTo>
                <a:cubicBezTo>
                  <a:pt x="321" y="327"/>
                  <a:pt x="333" y="335"/>
                  <a:pt x="340" y="341"/>
                </a:cubicBezTo>
                <a:cubicBezTo>
                  <a:pt x="348" y="347"/>
                  <a:pt x="354" y="341"/>
                  <a:pt x="357" y="332"/>
                </a:cubicBezTo>
                <a:cubicBezTo>
                  <a:pt x="360" y="323"/>
                  <a:pt x="364" y="289"/>
                  <a:pt x="352" y="246"/>
                </a:cubicBezTo>
                <a:cubicBezTo>
                  <a:pt x="341" y="203"/>
                  <a:pt x="351" y="80"/>
                  <a:pt x="353" y="67"/>
                </a:cubicBezTo>
                <a:cubicBezTo>
                  <a:pt x="227" y="41"/>
                  <a:pt x="166" y="63"/>
                  <a:pt x="160" y="64"/>
                </a:cubicBezTo>
                <a:cubicBezTo>
                  <a:pt x="153" y="65"/>
                  <a:pt x="150" y="62"/>
                  <a:pt x="149" y="54"/>
                </a:cubicBezTo>
                <a:cubicBezTo>
                  <a:pt x="147" y="46"/>
                  <a:pt x="161" y="40"/>
                  <a:pt x="165" y="33"/>
                </a:cubicBezTo>
                <a:cubicBezTo>
                  <a:pt x="169" y="27"/>
                  <a:pt x="166" y="15"/>
                  <a:pt x="148" y="13"/>
                </a:cubicBezTo>
                <a:cubicBezTo>
                  <a:pt x="135" y="12"/>
                  <a:pt x="97" y="0"/>
                  <a:pt x="90" y="16"/>
                </a:cubicBezTo>
                <a:cubicBezTo>
                  <a:pt x="83" y="32"/>
                  <a:pt x="119" y="37"/>
                  <a:pt x="108" y="53"/>
                </a:cubicBezTo>
                <a:cubicBezTo>
                  <a:pt x="100" y="64"/>
                  <a:pt x="45" y="51"/>
                  <a:pt x="0" y="62"/>
                </a:cubicBezTo>
                <a:cubicBezTo>
                  <a:pt x="0" y="457"/>
                  <a:pt x="0" y="457"/>
                  <a:pt x="0" y="457"/>
                </a:cubicBezTo>
                <a:cubicBezTo>
                  <a:pt x="48" y="445"/>
                  <a:pt x="102" y="444"/>
                  <a:pt x="121" y="454"/>
                </a:cubicBezTo>
                <a:close/>
              </a:path>
            </a:pathLst>
          </a:custGeom>
          <a:ln w="12700" cap="flat" cmpd="sng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20" r="15386"/>
          <a:stretch/>
        </p:blipFill>
        <p:spPr>
          <a:xfrm flipH="1">
            <a:off x="6607357" y="3506082"/>
            <a:ext cx="2287006" cy="3479513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035283" y="128816"/>
            <a:ext cx="3298028" cy="70296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5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2384" y="1038224"/>
            <a:ext cx="6269856" cy="4695031"/>
          </a:xfrm>
          <a:prstGeom prst="rect">
            <a:avLst/>
          </a:prstGeom>
          <a:noFill/>
          <a:ln w="1270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49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" grpId="0" animBg="1"/>
      <p:bldP spid="5" grpId="0" animBg="1"/>
      <p:bldP spid="6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0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Деление двузначного числа на двузначное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0272" y="3861048"/>
            <a:ext cx="1800200" cy="2635987"/>
          </a:xfrm>
          <a:prstGeom prst="rect">
            <a:avLst/>
          </a:prstGeom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5626" y="1323439"/>
            <a:ext cx="864096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лишний лепесток у цветка . В середине цветка стоит число,  оно должно являться ответом к примерам на лепестках.  Один из примеров не соответствует этому ответу. Найдите и щёлкните по нему.</a:t>
            </a:r>
          </a:p>
        </p:txBody>
      </p:sp>
    </p:spTree>
    <p:extLst>
      <p:ext uri="{BB962C8B-B14F-4D97-AF65-F5344CB8AC3E}">
        <p14:creationId xmlns:p14="http://schemas.microsoft.com/office/powerpoint/2010/main" val="140395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Группа 26"/>
          <p:cNvGrpSpPr/>
          <p:nvPr/>
        </p:nvGrpSpPr>
        <p:grpSpPr>
          <a:xfrm>
            <a:off x="3116623" y="617944"/>
            <a:ext cx="1638590" cy="2449226"/>
            <a:chOff x="3116623" y="617944"/>
            <a:chExt cx="1638590" cy="2449226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 rot="3402521">
              <a:off x="2717585" y="1063190"/>
              <a:ext cx="2449226" cy="1558733"/>
            </a:xfrm>
            <a:prstGeom prst="ellipse">
              <a:avLst/>
            </a:prstGeom>
            <a:solidFill>
              <a:srgbClr val="D22A08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 sz="4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16623" y="1443368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ru-RU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: 34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399642" y="2324501"/>
            <a:ext cx="2743976" cy="1360561"/>
            <a:chOff x="1399642" y="2324501"/>
            <a:chExt cx="2743976" cy="1360561"/>
          </a:xfrm>
        </p:grpSpPr>
        <p:sp>
          <p:nvSpPr>
            <p:cNvPr id="5" name="Oval 17"/>
            <p:cNvSpPr>
              <a:spLocks noChangeArrowheads="1"/>
            </p:cNvSpPr>
            <p:nvPr/>
          </p:nvSpPr>
          <p:spPr bwMode="auto">
            <a:xfrm rot="211805">
              <a:off x="1399642" y="2324501"/>
              <a:ext cx="2743976" cy="1360561"/>
            </a:xfrm>
            <a:prstGeom prst="ellipse">
              <a:avLst/>
            </a:prstGeom>
            <a:solidFill>
              <a:srgbClr val="8729AD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952335" y="2630091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39 : 13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912835" y="3586901"/>
            <a:ext cx="2644666" cy="1512866"/>
            <a:chOff x="1912835" y="3586901"/>
            <a:chExt cx="2644666" cy="1512866"/>
          </a:xfrm>
        </p:grpSpPr>
        <p:sp>
          <p:nvSpPr>
            <p:cNvPr id="7" name="Oval 25"/>
            <p:cNvSpPr>
              <a:spLocks noChangeArrowheads="1"/>
            </p:cNvSpPr>
            <p:nvPr/>
          </p:nvSpPr>
          <p:spPr bwMode="auto">
            <a:xfrm rot="20128617">
              <a:off x="1912835" y="3586901"/>
              <a:ext cx="2644666" cy="1512866"/>
            </a:xfrm>
            <a:prstGeom prst="ellipse">
              <a:avLst/>
            </a:prstGeom>
            <a:solidFill>
              <a:srgbClr val="5611E1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37785" y="4017768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 : 12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942198" y="3866917"/>
            <a:ext cx="1668388" cy="2357256"/>
            <a:chOff x="3942198" y="3866917"/>
            <a:chExt cx="1668389" cy="2357256"/>
          </a:xfrm>
        </p:grpSpPr>
        <p:sp>
          <p:nvSpPr>
            <p:cNvPr id="4" name="Oval 16"/>
            <p:cNvSpPr>
              <a:spLocks noChangeArrowheads="1"/>
            </p:cNvSpPr>
            <p:nvPr/>
          </p:nvSpPr>
          <p:spPr bwMode="auto">
            <a:xfrm>
              <a:off x="3942198" y="3866917"/>
              <a:ext cx="1664519" cy="2357256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71997" y="4854207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98 : 49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965892" y="3704782"/>
            <a:ext cx="2765971" cy="1590964"/>
            <a:chOff x="4965892" y="3704782"/>
            <a:chExt cx="2765971" cy="1590964"/>
          </a:xfrm>
        </p:grpSpPr>
        <p:sp>
          <p:nvSpPr>
            <p:cNvPr id="9" name="Oval 27"/>
            <p:cNvSpPr>
              <a:spLocks noChangeArrowheads="1"/>
            </p:cNvSpPr>
            <p:nvPr/>
          </p:nvSpPr>
          <p:spPr bwMode="auto">
            <a:xfrm rot="1956813">
              <a:off x="4965892" y="3704782"/>
              <a:ext cx="2765971" cy="1590964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610586" y="4146321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46 : 23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547671" y="2414253"/>
            <a:ext cx="2644665" cy="1380097"/>
            <a:chOff x="5547671" y="2414253"/>
            <a:chExt cx="2644665" cy="1380097"/>
          </a:xfrm>
        </p:grpSpPr>
        <p:sp>
          <p:nvSpPr>
            <p:cNvPr id="6" name="Oval 18"/>
            <p:cNvSpPr>
              <a:spLocks noChangeArrowheads="1"/>
            </p:cNvSpPr>
            <p:nvPr/>
          </p:nvSpPr>
          <p:spPr bwMode="auto">
            <a:xfrm rot="20905427">
              <a:off x="5547671" y="2414253"/>
              <a:ext cx="2644665" cy="138009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50708" y="2630091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56 : 28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910481" y="601949"/>
            <a:ext cx="1638590" cy="2563190"/>
            <a:chOff x="4910481" y="601949"/>
            <a:chExt cx="1638590" cy="2563190"/>
          </a:xfrm>
        </p:grpSpPr>
        <p:sp>
          <p:nvSpPr>
            <p:cNvPr id="3" name="Oval 15"/>
            <p:cNvSpPr>
              <a:spLocks noChangeArrowheads="1"/>
            </p:cNvSpPr>
            <p:nvPr/>
          </p:nvSpPr>
          <p:spPr bwMode="auto">
            <a:xfrm rot="1788108">
              <a:off x="4922344" y="601949"/>
              <a:ext cx="1614865" cy="2563190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10481" y="1463260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 : 12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Oval 28"/>
          <p:cNvSpPr>
            <a:spLocks noChangeArrowheads="1"/>
          </p:cNvSpPr>
          <p:nvPr/>
        </p:nvSpPr>
        <p:spPr bwMode="auto">
          <a:xfrm>
            <a:off x="3845047" y="2595319"/>
            <a:ext cx="2055283" cy="15435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9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altLang="ru-RU" sz="9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5717" y="-40668"/>
            <a:ext cx="1952335" cy="26359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34132" y="30932"/>
            <a:ext cx="5436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Найди лишний лепесток</a:t>
            </a:r>
            <a:endParaRPr lang="ru-RU" sz="3200" b="1" dirty="0">
              <a:solidFill>
                <a:srgbClr val="002060"/>
              </a:solidFill>
              <a:latin typeface="Segoe Print" panose="02000600000000000000" pitchFamily="2" charset="0"/>
            </a:endParaRP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23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88889E-6 4.07407E-6 C -0.00226 -0.0213 -0.00504 -0.02963 -0.02101 -0.03658 C -0.03247 -0.04815 -0.04896 -0.05116 -0.0632 -0.0537 C -0.08021 -0.05278 -0.0981 -0.05579 -0.11459 -0.04954 C -0.12587 -0.04537 -0.13594 -0.03727 -0.14688 -0.03218 C -0.14844 -0.03009 -0.14966 -0.02685 -0.15192 -0.0257 C -0.15574 -0.02338 -0.16459 -0.02153 -0.16459 -0.02153 C -0.17379 -0.00926 -0.16459 -0.02014 -0.17587 -0.01065 C -0.17813 -0.0088 -0.18021 -0.00648 -0.1823 -0.00417 C -0.18403 -0.00232 -0.18525 0.00046 -0.18716 0.00208 C -0.18855 0.00324 -0.19046 0.00324 -0.19202 0.0044 C -0.20799 0.0162 -0.19601 0.01042 -0.20678 0.01505 C -0.2158 0.02778 -0.22605 0.02708 -0.23716 0.03449 C -0.24671 0.04074 -0.25574 0.04884 -0.26615 0.05162 C -0.27813 0.06227 -0.27205 0.05903 -0.28403 0.0625 C -0.29844 0.07199 -0.29237 0.06921 -0.30174 0.07315 C -0.3033 0.07523 -0.30469 0.07801 -0.3066 0.07963 C -0.30799 0.08079 -0.31008 0.08032 -0.31129 0.08171 C -0.31285 0.08333 -0.3132 0.08657 -0.31459 0.08819 C -0.32535 0.10092 -0.3382 0.1088 -0.34844 0.12268 C -0.34983 0.12454 -0.35035 0.12731 -0.35174 0.12917 C -0.35591 0.13472 -0.36199 0.13866 -0.36615 0.14421 C -0.37501 0.15602 -0.38091 0.16643 -0.39358 0.17199 C -0.4033 0.18217 -0.41546 0.19143 -0.42744 0.19583 C -0.43421 0.20764 -0.44271 0.20995 -0.45001 0.21944 C -0.45226 0.22222 -0.45452 0.225 -0.4566 0.22801 C -0.45782 0.22986 -0.45851 0.23264 -0.45973 0.23449 C -0.47726 0.26065 -0.46268 0.2338 -0.47587 0.26018 C -0.47692 0.26227 -0.47917 0.26667 -0.47917 0.26667 C -0.48282 0.28148 -0.47744 0.26389 -0.48716 0.27963 C -0.4882 0.28148 -0.48785 0.28426 -0.48872 0.28611 C -0.48994 0.28866 -0.49202 0.29028 -0.49358 0.29259 C -0.4948 0.29444 -0.49532 0.29722 -0.49688 0.29884 C -0.49827 0.30023 -0.50018 0.30023 -0.50174 0.30116 C -0.50817 0.30555 -0.51407 0.31088 -0.52101 0.31389 C -0.52431 0.3169 -0.52744 0.31967 -0.53074 0.32268 C -0.5323 0.32407 -0.53403 0.32546 -0.5356 0.32685 C -0.53716 0.32824 -0.54046 0.33125 -0.54046 0.33125 C -0.5415 0.33333 -0.54324 0.33518 -0.54358 0.33773 C -0.5448 0.34768 -0.5356 0.34444 -0.5323 0.35278 " pathEditMode="relative" ptsTypes="fffffffffffffffffffffffffffffffffffffffA">
                                      <p:cBhvr>
                                        <p:cTn id="11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39 разделить на 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4127103" y="3900024"/>
            <a:ext cx="1602673" cy="2357256"/>
            <a:chOff x="4137474" y="3900024"/>
            <a:chExt cx="1676156" cy="2357256"/>
          </a:xfrm>
        </p:grpSpPr>
        <p:sp>
          <p:nvSpPr>
            <p:cNvPr id="4" name="Oval 16"/>
            <p:cNvSpPr>
              <a:spLocks noChangeArrowheads="1"/>
            </p:cNvSpPr>
            <p:nvPr/>
          </p:nvSpPr>
          <p:spPr bwMode="auto">
            <a:xfrm>
              <a:off x="4149111" y="3900024"/>
              <a:ext cx="1664519" cy="2357256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37474" y="4860986"/>
              <a:ext cx="16385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54 : 18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912835" y="3586901"/>
            <a:ext cx="2644666" cy="1512866"/>
            <a:chOff x="1912835" y="3586901"/>
            <a:chExt cx="2644666" cy="1512866"/>
          </a:xfrm>
          <a:solidFill>
            <a:srgbClr val="CC0099"/>
          </a:solidFill>
        </p:grpSpPr>
        <p:sp>
          <p:nvSpPr>
            <p:cNvPr id="7" name="Oval 25"/>
            <p:cNvSpPr>
              <a:spLocks noChangeArrowheads="1"/>
            </p:cNvSpPr>
            <p:nvPr/>
          </p:nvSpPr>
          <p:spPr bwMode="auto">
            <a:xfrm rot="20128617">
              <a:off x="1912835" y="3586901"/>
              <a:ext cx="2644666" cy="1512866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37785" y="4017768"/>
              <a:ext cx="1638590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45 : 15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465875" y="2143576"/>
            <a:ext cx="2765971" cy="1573456"/>
            <a:chOff x="5948135" y="3440724"/>
            <a:chExt cx="2765971" cy="1590964"/>
          </a:xfrm>
          <a:solidFill>
            <a:srgbClr val="7030A0"/>
          </a:solidFill>
        </p:grpSpPr>
        <p:sp>
          <p:nvSpPr>
            <p:cNvPr id="9" name="Oval 27"/>
            <p:cNvSpPr>
              <a:spLocks noChangeArrowheads="1"/>
            </p:cNvSpPr>
            <p:nvPr/>
          </p:nvSpPr>
          <p:spPr bwMode="auto">
            <a:xfrm rot="11922684">
              <a:off x="5948135" y="3440724"/>
              <a:ext cx="2765971" cy="1590964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25963" y="3901384"/>
              <a:ext cx="1610313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33 : 11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5717" y="-40668"/>
            <a:ext cx="1952335" cy="26359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34132" y="30932"/>
            <a:ext cx="5436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Найди лишний лепесток</a:t>
            </a:r>
            <a:endParaRPr lang="ru-RU" sz="3200" b="1" dirty="0">
              <a:solidFill>
                <a:srgbClr val="002060"/>
              </a:solidFill>
              <a:latin typeface="Segoe Print" panose="02000600000000000000" pitchFamily="2" charset="0"/>
            </a:endParaRP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 rot="1749476">
            <a:off x="5070933" y="3868084"/>
            <a:ext cx="2743976" cy="1489354"/>
            <a:chOff x="1399642" y="2324501"/>
            <a:chExt cx="2743976" cy="1360561"/>
          </a:xfrm>
          <a:solidFill>
            <a:srgbClr val="FF0000"/>
          </a:solidFill>
        </p:grpSpPr>
        <p:sp>
          <p:nvSpPr>
            <p:cNvPr id="5" name="Oval 17"/>
            <p:cNvSpPr>
              <a:spLocks noChangeArrowheads="1"/>
            </p:cNvSpPr>
            <p:nvPr/>
          </p:nvSpPr>
          <p:spPr bwMode="auto">
            <a:xfrm rot="211805">
              <a:off x="1399642" y="2324501"/>
              <a:ext cx="2743976" cy="1360561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952335" y="2630091"/>
              <a:ext cx="1638590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74 : 37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547671" y="2414253"/>
            <a:ext cx="2644665" cy="1380097"/>
            <a:chOff x="5547671" y="2414253"/>
            <a:chExt cx="2644665" cy="1380097"/>
          </a:xfrm>
        </p:grpSpPr>
        <p:sp>
          <p:nvSpPr>
            <p:cNvPr id="6" name="Oval 18"/>
            <p:cNvSpPr>
              <a:spLocks noChangeArrowheads="1"/>
            </p:cNvSpPr>
            <p:nvPr/>
          </p:nvSpPr>
          <p:spPr bwMode="auto">
            <a:xfrm rot="20905427">
              <a:off x="5547671" y="2414253"/>
              <a:ext cx="2644665" cy="1380097"/>
            </a:xfrm>
            <a:prstGeom prst="ellipse">
              <a:avLst/>
            </a:prstGeom>
            <a:solidFill>
              <a:srgbClr val="FE737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50708" y="2630091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: 20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910481" y="601949"/>
            <a:ext cx="1638590" cy="2563190"/>
            <a:chOff x="4910481" y="601949"/>
            <a:chExt cx="1638590" cy="2563190"/>
          </a:xfrm>
        </p:grpSpPr>
        <p:sp>
          <p:nvSpPr>
            <p:cNvPr id="3" name="Oval 15"/>
            <p:cNvSpPr>
              <a:spLocks noChangeArrowheads="1"/>
            </p:cNvSpPr>
            <p:nvPr/>
          </p:nvSpPr>
          <p:spPr bwMode="auto">
            <a:xfrm rot="1788108">
              <a:off x="4922344" y="601949"/>
              <a:ext cx="1614865" cy="2563190"/>
            </a:xfrm>
            <a:prstGeom prst="ellipse">
              <a:avLst/>
            </a:prstGeom>
            <a:solidFill>
              <a:srgbClr val="92D05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910481" y="1463260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51 : 17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116623" y="617944"/>
            <a:ext cx="1638590" cy="2449226"/>
            <a:chOff x="3116623" y="617944"/>
            <a:chExt cx="1638590" cy="2449226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 rot="3402521">
              <a:off x="2717585" y="1063190"/>
              <a:ext cx="2449226" cy="1558733"/>
            </a:xfrm>
            <a:prstGeom prst="ellipse">
              <a:avLst/>
            </a:prstGeom>
            <a:solidFill>
              <a:srgbClr val="D22A08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 sz="4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16623" y="1443368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42 : 14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Oval 28"/>
          <p:cNvSpPr>
            <a:spLocks noChangeArrowheads="1"/>
          </p:cNvSpPr>
          <p:nvPr/>
        </p:nvSpPr>
        <p:spPr bwMode="auto">
          <a:xfrm>
            <a:off x="3845047" y="2595319"/>
            <a:ext cx="2055283" cy="15435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9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2077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07407E-6 C 0.00208 -0.02013 0.00503 -0.02801 0.0217 -0.03472 C 0.03385 -0.04583 0.05121 -0.04884 0.06614 -0.05115 C 0.08402 -0.05023 0.10277 -0.05301 0.12014 -0.04722 C 0.13194 -0.04328 0.14253 -0.03541 0.15399 -0.03055 C 0.15555 -0.0287 0.15677 -0.02546 0.1592 -0.02453 C 0.16336 -0.02222 0.17239 -0.02037 0.17239 -0.02013 C 0.18229 -0.00856 0.17239 -0.01898 0.18437 -0.01018 C 0.1868 -0.00833 0.18906 -0.00601 0.19097 -0.00393 C 0.19288 -0.00185 0.19409 0.0007 0.19618 0.00232 C 0.19757 0.00324 0.19965 0.00324 0.20139 0.00417 C 0.21805 0.01574 0.20555 0.01019 0.21684 0.01459 C 0.22639 0.02686 0.23698 0.02616 0.24878 0.03334 C 0.25868 0.03912 0.26823 0.04699 0.27899 0.04954 C 0.29166 0.05973 0.28524 0.05672 0.29774 0.05996 C 0.31302 0.06922 0.30659 0.06644 0.31649 0.07014 C 0.31805 0.07246 0.31944 0.075 0.32152 0.07662 C 0.32291 0.07755 0.32517 0.07709 0.32639 0.07848 C 0.32812 0.0801 0.32847 0.08311 0.33003 0.08473 C 0.34114 0.09676 0.35468 0.1044 0.36545 0.1176 C 0.36684 0.11945 0.36753 0.12223 0.36892 0.12385 C 0.37326 0.12917 0.37968 0.13311 0.38402 0.1382 C 0.3934 0.14977 0.39965 0.15973 0.41284 0.16505 C 0.42309 0.17477 0.43576 0.18357 0.44826 0.18774 C 0.45555 0.19908 0.46441 0.20116 0.47204 0.21065 C 0.47448 0.2132 0.47673 0.21551 0.47899 0.21875 C 0.4802 0.22037 0.48107 0.22292 0.48229 0.225 C 0.50069 0.25 0.48541 0.22408 0.49913 0.24931 C 0.50034 0.25139 0.50277 0.25556 0.50277 0.25579 C 0.50659 0.26991 0.50086 0.25301 0.51093 0.26806 C 0.51215 0.26991 0.51163 0.27246 0.51267 0.27454 C 0.51389 0.27662 0.51614 0.27848 0.5177 0.28056 C 0.51909 0.28241 0.51961 0.28496 0.52118 0.28658 C 0.52274 0.28797 0.52482 0.28797 0.52639 0.28889 C 0.53298 0.29306 0.53923 0.29815 0.5467 0.30093 C 0.55017 0.30371 0.55329 0.30649 0.55677 0.30926 C 0.55833 0.31065 0.56024 0.31204 0.5618 0.3132 C 0.56354 0.31459 0.56701 0.3176 0.56701 0.31783 C 0.56805 0.31945 0.56996 0.32153 0.57031 0.32362 C 0.5717 0.33334 0.5618 0.3301 0.55833 0.33843 " pathEditMode="relative" rAng="0" ptsTypes="fffffffffffffffffffffffffffffffffffffffA">
                                      <p:cBhvr>
                                        <p:cTn id="11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76" y="142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74 разделить на 3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3" grpId="0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 rot="5700210">
            <a:off x="5569116" y="3260979"/>
            <a:ext cx="1614865" cy="2563190"/>
            <a:chOff x="4922344" y="601949"/>
            <a:chExt cx="1614865" cy="2563190"/>
          </a:xfrm>
        </p:grpSpPr>
        <p:sp>
          <p:nvSpPr>
            <p:cNvPr id="3" name="Oval 15"/>
            <p:cNvSpPr>
              <a:spLocks noChangeArrowheads="1"/>
            </p:cNvSpPr>
            <p:nvPr/>
          </p:nvSpPr>
          <p:spPr bwMode="auto">
            <a:xfrm rot="1788108">
              <a:off x="4922344" y="601949"/>
              <a:ext cx="1614865" cy="2563190"/>
            </a:xfrm>
            <a:prstGeom prst="ellipse">
              <a:avLst/>
            </a:prstGeom>
            <a:solidFill>
              <a:srgbClr val="877FEF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" name="TextBox 13"/>
            <p:cNvSpPr txBox="1"/>
            <p:nvPr/>
          </p:nvSpPr>
          <p:spPr>
            <a:xfrm rot="17739350">
              <a:off x="4830367" y="1536615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64 : 16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547671" y="2414253"/>
            <a:ext cx="2644665" cy="1380097"/>
            <a:chOff x="5547671" y="2414253"/>
            <a:chExt cx="2644665" cy="1380097"/>
          </a:xfrm>
        </p:grpSpPr>
        <p:sp>
          <p:nvSpPr>
            <p:cNvPr id="6" name="Oval 18"/>
            <p:cNvSpPr>
              <a:spLocks noChangeArrowheads="1"/>
            </p:cNvSpPr>
            <p:nvPr/>
          </p:nvSpPr>
          <p:spPr bwMode="auto">
            <a:xfrm rot="20905427">
              <a:off x="5547671" y="2414253"/>
              <a:ext cx="2644665" cy="1380097"/>
            </a:xfrm>
            <a:prstGeom prst="ellipse">
              <a:avLst/>
            </a:prstGeom>
            <a:solidFill>
              <a:srgbClr val="FE737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50708" y="2630091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84 : 21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091186" y="3900024"/>
            <a:ext cx="1638590" cy="2357256"/>
            <a:chOff x="4099910" y="3900024"/>
            <a:chExt cx="1713720" cy="2357256"/>
          </a:xfrm>
          <a:solidFill>
            <a:srgbClr val="00B050"/>
          </a:solidFill>
        </p:grpSpPr>
        <p:sp>
          <p:nvSpPr>
            <p:cNvPr id="4" name="Oval 16"/>
            <p:cNvSpPr>
              <a:spLocks noChangeArrowheads="1"/>
            </p:cNvSpPr>
            <p:nvPr/>
          </p:nvSpPr>
          <p:spPr bwMode="auto">
            <a:xfrm>
              <a:off x="4149111" y="3900024"/>
              <a:ext cx="1664519" cy="2357256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9910" y="4622995"/>
              <a:ext cx="171372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52 : 13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912835" y="3586901"/>
            <a:ext cx="2644666" cy="1512866"/>
            <a:chOff x="1912835" y="3586901"/>
            <a:chExt cx="2644666" cy="1512866"/>
          </a:xfrm>
          <a:solidFill>
            <a:srgbClr val="CC0099"/>
          </a:solidFill>
        </p:grpSpPr>
        <p:sp>
          <p:nvSpPr>
            <p:cNvPr id="7" name="Oval 25"/>
            <p:cNvSpPr>
              <a:spLocks noChangeArrowheads="1"/>
            </p:cNvSpPr>
            <p:nvPr/>
          </p:nvSpPr>
          <p:spPr bwMode="auto">
            <a:xfrm rot="20128617">
              <a:off x="1912835" y="3586901"/>
              <a:ext cx="2644666" cy="1512866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37785" y="4017768"/>
              <a:ext cx="1638590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: 15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465875" y="2143576"/>
            <a:ext cx="2765971" cy="1573456"/>
            <a:chOff x="5948135" y="3440724"/>
            <a:chExt cx="2765971" cy="1590964"/>
          </a:xfrm>
          <a:solidFill>
            <a:srgbClr val="877FEF"/>
          </a:solidFill>
        </p:grpSpPr>
        <p:sp>
          <p:nvSpPr>
            <p:cNvPr id="9" name="Oval 27"/>
            <p:cNvSpPr>
              <a:spLocks noChangeArrowheads="1"/>
            </p:cNvSpPr>
            <p:nvPr/>
          </p:nvSpPr>
          <p:spPr bwMode="auto">
            <a:xfrm rot="11922684">
              <a:off x="5948135" y="3440724"/>
              <a:ext cx="2765971" cy="1590964"/>
            </a:xfrm>
            <a:prstGeom prst="ellipse">
              <a:avLst/>
            </a:prstGeom>
            <a:solidFill>
              <a:srgbClr val="FF990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25963" y="3901384"/>
              <a:ext cx="1638590" cy="715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76 : 19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5717" y="-40668"/>
            <a:ext cx="1952335" cy="26359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34132" y="30932"/>
            <a:ext cx="5436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Найди лишний лепесток</a:t>
            </a:r>
            <a:endParaRPr lang="ru-RU" sz="3200" b="1" dirty="0">
              <a:solidFill>
                <a:srgbClr val="002060"/>
              </a:solidFill>
              <a:latin typeface="Segoe Print" panose="02000600000000000000" pitchFamily="2" charset="0"/>
            </a:endParaRP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 rot="18199875">
            <a:off x="4400250" y="1010782"/>
            <a:ext cx="2743976" cy="1638590"/>
            <a:chOff x="1399642" y="2235589"/>
            <a:chExt cx="2743976" cy="1496892"/>
          </a:xfrm>
          <a:solidFill>
            <a:srgbClr val="FFFF00"/>
          </a:solidFill>
        </p:grpSpPr>
        <p:sp>
          <p:nvSpPr>
            <p:cNvPr id="5" name="Oval 17"/>
            <p:cNvSpPr>
              <a:spLocks noChangeArrowheads="1"/>
            </p:cNvSpPr>
            <p:nvPr/>
          </p:nvSpPr>
          <p:spPr bwMode="auto">
            <a:xfrm rot="211805">
              <a:off x="1399642" y="2324501"/>
              <a:ext cx="2743976" cy="1360561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9" name="TextBox 18"/>
            <p:cNvSpPr txBox="1"/>
            <p:nvPr/>
          </p:nvSpPr>
          <p:spPr>
            <a:xfrm rot="3400125">
              <a:off x="2023184" y="2630092"/>
              <a:ext cx="149689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66 : 22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3116623" y="617944"/>
            <a:ext cx="1638590" cy="2449226"/>
            <a:chOff x="3116623" y="617944"/>
            <a:chExt cx="1638590" cy="2449226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 rot="3402521">
              <a:off x="2717585" y="1063190"/>
              <a:ext cx="2449226" cy="1558733"/>
            </a:xfrm>
            <a:prstGeom prst="ellipse">
              <a:avLst/>
            </a:prstGeom>
            <a:solidFill>
              <a:srgbClr val="D22A08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 sz="4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16623" y="1443368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56 : 14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Oval 28"/>
          <p:cNvSpPr>
            <a:spLocks noChangeArrowheads="1"/>
          </p:cNvSpPr>
          <p:nvPr/>
        </p:nvSpPr>
        <p:spPr bwMode="auto">
          <a:xfrm>
            <a:off x="3845047" y="2595319"/>
            <a:ext cx="2055283" cy="15435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9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altLang="ru-RU" sz="9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22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0139 C 0.00226 0.00741 0.00573 0.01065 0.02587 0.01366 C 0.04063 0.01852 0.06128 0.01944 0.07934 0.02037 C 0.10069 0.02014 0.12344 0.02176 0.14427 0.01875 C 0.15833 0.0169 0.17118 0.01412 0.1849 0.0118 C 0.18681 0.01088 0.18819 0.00972 0.19115 0.00926 C 0.19618 0.0081 0.20712 0.00741 0.20712 0.00787 C 0.2191 0.00231 0.20712 0.00671 0.22153 0.00301 C 0.22448 0.00231 0.22726 0.00139 0.22934 0.00046 C 0.23177 -0.00046 0.23299 -0.00139 0.23576 -0.00209 C 0.23733 -0.00278 0.23976 -0.00278 0.24184 -0.00301 C 0.26198 -0.00787 0.24705 -0.00556 0.26059 -0.00741 C 0.27222 -0.01273 0.28472 -0.01227 0.29896 -0.01528 C 0.31094 -0.01783 0.32222 -0.0213 0.33524 -0.02222 C 0.35069 -0.02662 0.34271 -0.02523 0.35799 -0.02662 C 0.37622 -0.03079 0.36858 -0.02917 0.38038 -0.03102 C 0.38229 -0.03218 0.38385 -0.0331 0.38646 -0.0338 C 0.38802 -0.03426 0.39097 -0.03426 0.39236 -0.03449 C 0.39444 -0.03519 0.39479 -0.03658 0.3967 -0.03727 C 0.41007 -0.04213 0.42622 -0.0456 0.43924 -0.05139 C 0.44097 -0.05209 0.44184 -0.05324 0.44358 -0.05394 C 0.44878 -0.05648 0.4566 -0.0581 0.46163 -0.06019 C 0.47292 -0.06505 0.48038 -0.06945 0.49635 -0.0713 C 0.50851 -0.07546 0.52396 -0.07917 0.53889 -0.08148 C 0.54774 -0.08611 0.55833 -0.08681 0.56753 -0.09097 C 0.57031 -0.0919 0.57326 -0.09283 0.57587 -0.09445 C 0.57743 -0.09491 0.57847 -0.09607 0.57986 -0.09699 C 0.60174 -0.10764 0.58351 -0.09653 0.60017 -0.10741 C 0.60139 -0.10834 0.60451 -0.10996 0.60451 -0.10949 C 0.60903 -0.11621 0.60226 -0.10903 0.61424 -0.11551 C 0.6158 -0.11621 0.6151 -0.11713 0.61632 -0.11806 C 0.61788 -0.11875 0.62066 -0.11991 0.62257 -0.1206 C 0.62413 -0.12153 0.62483 -0.12246 0.62656 -0.12315 C 0.62847 -0.12408 0.6309 -0.12408 0.63299 -0.12431 C 0.64097 -0.12593 0.64826 -0.12824 0.65729 -0.1294 C 0.66146 -0.13033 0.66528 -0.13171 0.66962 -0.13287 C 0.67135 -0.13357 0.67361 -0.13426 0.67552 -0.13449 C 0.6776 -0.13519 0.68177 -0.13681 0.68177 -0.13611 C 0.68316 -0.13727 0.68542 -0.13796 0.68594 -0.13889 C 0.68767 -0.14306 0.67552 -0.1419 0.67135 -0.14491 " pathEditMode="relative" rAng="0" ptsTypes="fffffffffffffffffffffffffffffffffffffffA">
                                      <p:cBhvr>
                                        <p:cTn id="11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75" y="-601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66 разделить на 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3" grpId="0"/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1465875" y="2143576"/>
            <a:ext cx="2765971" cy="1573456"/>
            <a:chOff x="5948135" y="3440724"/>
            <a:chExt cx="2765971" cy="1590964"/>
          </a:xfrm>
          <a:solidFill>
            <a:srgbClr val="877FEF"/>
          </a:solidFill>
        </p:grpSpPr>
        <p:sp>
          <p:nvSpPr>
            <p:cNvPr id="9" name="Oval 27"/>
            <p:cNvSpPr>
              <a:spLocks noChangeArrowheads="1"/>
            </p:cNvSpPr>
            <p:nvPr/>
          </p:nvSpPr>
          <p:spPr bwMode="auto">
            <a:xfrm rot="11922684">
              <a:off x="5948135" y="3440724"/>
              <a:ext cx="2765971" cy="1590964"/>
            </a:xfrm>
            <a:prstGeom prst="ellipse">
              <a:avLst/>
            </a:prstGeom>
            <a:solidFill>
              <a:srgbClr val="FF990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25963" y="3901384"/>
              <a:ext cx="1638590" cy="715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90 : 18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 rot="18803239">
            <a:off x="2012471" y="3869712"/>
            <a:ext cx="2743976" cy="1638590"/>
            <a:chOff x="1399642" y="2210426"/>
            <a:chExt cx="2743976" cy="1496892"/>
          </a:xfrm>
          <a:solidFill>
            <a:srgbClr val="FFFF00"/>
          </a:solidFill>
        </p:grpSpPr>
        <p:sp>
          <p:nvSpPr>
            <p:cNvPr id="5" name="Oval 17"/>
            <p:cNvSpPr>
              <a:spLocks noChangeArrowheads="1"/>
            </p:cNvSpPr>
            <p:nvPr/>
          </p:nvSpPr>
          <p:spPr bwMode="auto">
            <a:xfrm rot="211805">
              <a:off x="1399642" y="2324501"/>
              <a:ext cx="2743976" cy="1360561"/>
            </a:xfrm>
            <a:prstGeom prst="ellipse">
              <a:avLst/>
            </a:prstGeom>
            <a:solidFill>
              <a:srgbClr val="CC0099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9" name="TextBox 18"/>
            <p:cNvSpPr txBox="1"/>
            <p:nvPr/>
          </p:nvSpPr>
          <p:spPr>
            <a:xfrm rot="2796761">
              <a:off x="1859313" y="2604929"/>
              <a:ext cx="149689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90 : 15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 rot="5700210">
            <a:off x="5569116" y="3260979"/>
            <a:ext cx="1614865" cy="2563190"/>
            <a:chOff x="4922344" y="601949"/>
            <a:chExt cx="1614865" cy="256319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" name="Oval 15"/>
            <p:cNvSpPr>
              <a:spLocks noChangeArrowheads="1"/>
            </p:cNvSpPr>
            <p:nvPr/>
          </p:nvSpPr>
          <p:spPr bwMode="auto">
            <a:xfrm rot="1788108">
              <a:off x="4922344" y="601949"/>
              <a:ext cx="1614865" cy="2563190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" name="TextBox 13"/>
            <p:cNvSpPr txBox="1"/>
            <p:nvPr/>
          </p:nvSpPr>
          <p:spPr>
            <a:xfrm rot="17739350">
              <a:off x="4830367" y="1536615"/>
              <a:ext cx="1638590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80 : 16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547671" y="2414253"/>
            <a:ext cx="2644665" cy="1380097"/>
            <a:chOff x="5547671" y="2414253"/>
            <a:chExt cx="2644665" cy="1380097"/>
          </a:xfrm>
        </p:grpSpPr>
        <p:sp>
          <p:nvSpPr>
            <p:cNvPr id="6" name="Oval 18"/>
            <p:cNvSpPr>
              <a:spLocks noChangeArrowheads="1"/>
            </p:cNvSpPr>
            <p:nvPr/>
          </p:nvSpPr>
          <p:spPr bwMode="auto">
            <a:xfrm rot="20905427">
              <a:off x="5547671" y="2414253"/>
              <a:ext cx="2644665" cy="1380097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50708" y="2630091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95 : 19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091186" y="3900024"/>
            <a:ext cx="1638590" cy="2357256"/>
            <a:chOff x="4099910" y="3900024"/>
            <a:chExt cx="1713720" cy="2357256"/>
          </a:xfrm>
          <a:solidFill>
            <a:srgbClr val="00B050"/>
          </a:solidFill>
        </p:grpSpPr>
        <p:sp>
          <p:nvSpPr>
            <p:cNvPr id="4" name="Oval 16"/>
            <p:cNvSpPr>
              <a:spLocks noChangeArrowheads="1"/>
            </p:cNvSpPr>
            <p:nvPr/>
          </p:nvSpPr>
          <p:spPr bwMode="auto">
            <a:xfrm>
              <a:off x="4149111" y="3900024"/>
              <a:ext cx="1664519" cy="2357256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9910" y="4622995"/>
              <a:ext cx="171372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70 : 14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 rot="20001491">
            <a:off x="4543882" y="1078799"/>
            <a:ext cx="2644666" cy="1512866"/>
            <a:chOff x="1912835" y="3586901"/>
            <a:chExt cx="2644666" cy="1512866"/>
          </a:xfrm>
          <a:solidFill>
            <a:srgbClr val="CC0099"/>
          </a:solidFill>
        </p:grpSpPr>
        <p:sp>
          <p:nvSpPr>
            <p:cNvPr id="7" name="Oval 25"/>
            <p:cNvSpPr>
              <a:spLocks noChangeArrowheads="1"/>
            </p:cNvSpPr>
            <p:nvPr/>
          </p:nvSpPr>
          <p:spPr bwMode="auto">
            <a:xfrm rot="20128617">
              <a:off x="1912835" y="3586901"/>
              <a:ext cx="2644666" cy="1512866"/>
            </a:xfrm>
            <a:prstGeom prst="ellipse">
              <a:avLst/>
            </a:prstGeom>
            <a:solidFill>
              <a:srgbClr val="FE737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" name="TextBox 17"/>
            <p:cNvSpPr txBox="1"/>
            <p:nvPr/>
          </p:nvSpPr>
          <p:spPr>
            <a:xfrm rot="1598509">
              <a:off x="2364860" y="3963799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 : 12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5717" y="-40668"/>
            <a:ext cx="1952335" cy="26359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34132" y="30932"/>
            <a:ext cx="5436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Найди лишний лепесток</a:t>
            </a:r>
            <a:endParaRPr lang="ru-RU" sz="3200" b="1" dirty="0">
              <a:solidFill>
                <a:srgbClr val="002060"/>
              </a:solidFill>
              <a:latin typeface="Segoe Print" panose="02000600000000000000" pitchFamily="2" charset="0"/>
            </a:endParaRPr>
          </a:p>
        </p:txBody>
      </p:sp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3116623" y="617944"/>
            <a:ext cx="1610313" cy="2449226"/>
            <a:chOff x="3116623" y="617944"/>
            <a:chExt cx="1610313" cy="2449226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 rot="3402521">
              <a:off x="2717585" y="1063190"/>
              <a:ext cx="2449226" cy="1558733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 sz="4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16623" y="1443368"/>
              <a:ext cx="16103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55 : 11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Oval 28"/>
          <p:cNvSpPr>
            <a:spLocks noChangeArrowheads="1"/>
          </p:cNvSpPr>
          <p:nvPr/>
        </p:nvSpPr>
        <p:spPr bwMode="auto">
          <a:xfrm>
            <a:off x="3845047" y="2595319"/>
            <a:ext cx="2055283" cy="15435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9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28573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1.11022E-16 C -0.00226 -0.00741 -0.00556 -0.01019 -0.02517 -0.01273 C -0.03941 -0.0169 -0.05938 -0.01759 -0.07691 -0.01829 C -0.09757 -0.01829 -0.11962 -0.01944 -0.13976 -0.01713 C -0.1533 -0.01551 -0.1658 -0.01319 -0.17899 -0.01111 C -0.1809 -0.01042 -0.18212 -0.00949 -0.18507 -0.00903 C -0.18993 -0.0081 -0.20052 -0.00741 -0.20052 -0.00787 C -0.21215 -0.00301 -0.20052 -0.00694 -0.21441 -0.0037 C -0.21736 -0.00301 -0.21997 -0.00231 -0.22205 -0.00162 C -0.22431 -0.00069 -0.22552 1.11022E-16 -0.2283 0.00069 C -0.22969 0.00116 -0.23212 0.00116 -0.23403 0.00139 C -0.25365 0.00556 -0.23924 0.00347 -0.25226 0.00509 C -0.26354 0.00972 -0.2757 0.00926 -0.28941 0.01181 C -0.30104 0.01389 -0.31198 0.0169 -0.32448 0.01759 C -0.33941 0.0213 -0.33177 0.02014 -0.34653 0.0213 C -0.36406 0.025 -0.35677 0.02361 -0.36823 0.025 C -0.36997 0.02616 -0.37136 0.02685 -0.37396 0.02755 C -0.37535 0.02778 -0.3783 0.02778 -0.37952 0.02801 C -0.3816 0.0287 -0.38195 0.02986 -0.38386 0.03032 C -0.3967 0.03449 -0.41233 0.0375 -0.425 0.04236 C -0.42656 0.04282 -0.42743 0.04398 -0.42917 0.04444 C -0.4342 0.04653 -0.44184 0.04792 -0.4467 0.04977 C -0.45747 0.05394 -0.46476 0.05764 -0.48021 0.05926 C -0.49202 0.06273 -0.50695 0.06574 -0.52136 0.06782 C -0.53004 0.07176 -0.54028 0.07222 -0.54913 0.07569 C -0.55174 0.07662 -0.55469 0.07731 -0.55712 0.0787 C -0.55868 0.07917 -0.55972 0.08009 -0.56111 0.08079 C -0.58212 0.08981 -0.56458 0.08056 -0.58073 0.08958 C -0.58195 0.09051 -0.5849 0.0919 -0.5849 0.09144 C -0.58924 0.09722 -0.58264 0.09097 -0.59427 0.09653 C -0.59583 0.09722 -0.59514 0.09792 -0.59636 0.09861 C -0.59774 0.09931 -0.60052 0.10023 -0.60243 0.10093 C -0.60382 0.10162 -0.60452 0.10231 -0.60625 0.10301 C -0.60816 0.1037 -0.61042 0.1037 -0.6125 0.10394 C -0.62014 0.10532 -0.62726 0.10741 -0.63594 0.10833 C -0.63993 0.10903 -0.64375 0.11019 -0.64792 0.11134 C -0.64965 0.11181 -0.65174 0.1125 -0.65365 0.1125 C -0.65556 0.11319 -0.65972 0.11458 -0.65972 0.11389 C -0.66094 0.11505 -0.6632 0.11551 -0.66372 0.11644 C -0.66545 0.11991 -0.65365 0.11898 -0.64965 0.12153 " pathEditMode="relative" rAng="0" ptsTypes="fffffffffffffffffffffffffffffffffffffffA">
                                      <p:cBhvr>
                                        <p:cTn id="11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81" y="509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90 разделить на 1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3" grpId="0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1465875" y="2143576"/>
            <a:ext cx="2765971" cy="1573456"/>
            <a:chOff x="5948135" y="3440724"/>
            <a:chExt cx="2765971" cy="1590964"/>
          </a:xfrm>
          <a:solidFill>
            <a:srgbClr val="877FEF"/>
          </a:solidFill>
        </p:grpSpPr>
        <p:sp>
          <p:nvSpPr>
            <p:cNvPr id="9" name="Oval 27"/>
            <p:cNvSpPr>
              <a:spLocks noChangeArrowheads="1"/>
            </p:cNvSpPr>
            <p:nvPr/>
          </p:nvSpPr>
          <p:spPr bwMode="auto">
            <a:xfrm rot="11922684">
              <a:off x="5948135" y="3440724"/>
              <a:ext cx="2765971" cy="1590964"/>
            </a:xfrm>
            <a:prstGeom prst="ellipse">
              <a:avLst/>
            </a:prstGeom>
            <a:solidFill>
              <a:srgbClr val="FF990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25963" y="3901384"/>
              <a:ext cx="1638590" cy="715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96 : 16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 rot="14567035">
            <a:off x="2748636" y="880643"/>
            <a:ext cx="2743976" cy="1638590"/>
            <a:chOff x="1399641" y="2258742"/>
            <a:chExt cx="2743976" cy="1496890"/>
          </a:xfrm>
          <a:solidFill>
            <a:srgbClr val="FFFF00"/>
          </a:solidFill>
        </p:grpSpPr>
        <p:sp>
          <p:nvSpPr>
            <p:cNvPr id="5" name="Oval 17"/>
            <p:cNvSpPr>
              <a:spLocks noChangeArrowheads="1"/>
            </p:cNvSpPr>
            <p:nvPr/>
          </p:nvSpPr>
          <p:spPr bwMode="auto">
            <a:xfrm rot="211805">
              <a:off x="1399641" y="2324501"/>
              <a:ext cx="2743976" cy="1360562"/>
            </a:xfrm>
            <a:prstGeom prst="ellipse">
              <a:avLst/>
            </a:prstGeom>
            <a:solidFill>
              <a:srgbClr val="CC0099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9" name="TextBox 18"/>
            <p:cNvSpPr txBox="1"/>
            <p:nvPr/>
          </p:nvSpPr>
          <p:spPr>
            <a:xfrm rot="7032965">
              <a:off x="1976455" y="2653244"/>
              <a:ext cx="14968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99 : 33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 rot="5700210">
            <a:off x="5569116" y="3260979"/>
            <a:ext cx="1614865" cy="2563190"/>
            <a:chOff x="4922344" y="601949"/>
            <a:chExt cx="1614865" cy="256319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3" name="Oval 15"/>
            <p:cNvSpPr>
              <a:spLocks noChangeArrowheads="1"/>
            </p:cNvSpPr>
            <p:nvPr/>
          </p:nvSpPr>
          <p:spPr bwMode="auto">
            <a:xfrm rot="1788108">
              <a:off x="4922344" y="601949"/>
              <a:ext cx="1614865" cy="2563190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4" name="TextBox 13"/>
            <p:cNvSpPr txBox="1"/>
            <p:nvPr/>
          </p:nvSpPr>
          <p:spPr>
            <a:xfrm rot="17739350">
              <a:off x="4830367" y="1536615"/>
              <a:ext cx="1638590" cy="70788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 : 10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547671" y="2414253"/>
            <a:ext cx="2644665" cy="1380097"/>
            <a:chOff x="5547671" y="2414253"/>
            <a:chExt cx="2644665" cy="1380097"/>
          </a:xfrm>
        </p:grpSpPr>
        <p:sp>
          <p:nvSpPr>
            <p:cNvPr id="6" name="Oval 18"/>
            <p:cNvSpPr>
              <a:spLocks noChangeArrowheads="1"/>
            </p:cNvSpPr>
            <p:nvPr/>
          </p:nvSpPr>
          <p:spPr bwMode="auto">
            <a:xfrm rot="20905427">
              <a:off x="5547671" y="2414253"/>
              <a:ext cx="2644665" cy="1380097"/>
            </a:xfrm>
            <a:prstGeom prst="ellipse">
              <a:avLst/>
            </a:prstGeom>
            <a:solidFill>
              <a:srgbClr val="7030A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050708" y="2630091"/>
              <a:ext cx="161031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66 : 11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091186" y="3900024"/>
            <a:ext cx="1638590" cy="2357256"/>
            <a:chOff x="4099910" y="3900024"/>
            <a:chExt cx="1713720" cy="2357256"/>
          </a:xfrm>
          <a:solidFill>
            <a:srgbClr val="00B050"/>
          </a:solidFill>
        </p:grpSpPr>
        <p:sp>
          <p:nvSpPr>
            <p:cNvPr id="4" name="Oval 16"/>
            <p:cNvSpPr>
              <a:spLocks noChangeArrowheads="1"/>
            </p:cNvSpPr>
            <p:nvPr/>
          </p:nvSpPr>
          <p:spPr bwMode="auto">
            <a:xfrm>
              <a:off x="4149111" y="3900024"/>
              <a:ext cx="1664519" cy="2357256"/>
            </a:xfrm>
            <a:prstGeom prst="ellipse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9910" y="4622995"/>
              <a:ext cx="171372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72 : 12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 rot="20001491">
            <a:off x="4543882" y="1078799"/>
            <a:ext cx="2644666" cy="1512866"/>
            <a:chOff x="1912835" y="3586901"/>
            <a:chExt cx="2644666" cy="1512866"/>
          </a:xfrm>
          <a:solidFill>
            <a:srgbClr val="CC0099"/>
          </a:solidFill>
        </p:grpSpPr>
        <p:sp>
          <p:nvSpPr>
            <p:cNvPr id="7" name="Oval 25"/>
            <p:cNvSpPr>
              <a:spLocks noChangeArrowheads="1"/>
            </p:cNvSpPr>
            <p:nvPr/>
          </p:nvSpPr>
          <p:spPr bwMode="auto">
            <a:xfrm rot="20128617">
              <a:off x="1912835" y="3586901"/>
              <a:ext cx="2644666" cy="1512866"/>
            </a:xfrm>
            <a:prstGeom prst="ellipse">
              <a:avLst/>
            </a:prstGeom>
            <a:solidFill>
              <a:srgbClr val="FE737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8" name="TextBox 17"/>
            <p:cNvSpPr txBox="1"/>
            <p:nvPr/>
          </p:nvSpPr>
          <p:spPr>
            <a:xfrm rot="1598509">
              <a:off x="2364859" y="3963800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 : 15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5717" y="-40668"/>
            <a:ext cx="1952335" cy="26359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34132" y="30932"/>
            <a:ext cx="54361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Segoe Print" panose="02000600000000000000" pitchFamily="2" charset="0"/>
              </a:rPr>
              <a:t>Найди лишний лепесток</a:t>
            </a:r>
            <a:endParaRPr lang="ru-RU" sz="3200" b="1" dirty="0">
              <a:solidFill>
                <a:srgbClr val="002060"/>
              </a:solidFill>
              <a:latin typeface="Segoe Print" panose="02000600000000000000" pitchFamily="2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 rot="16551794">
            <a:off x="2588989" y="3237541"/>
            <a:ext cx="1558733" cy="2449226"/>
            <a:chOff x="3238875" y="632362"/>
            <a:chExt cx="1558733" cy="2449226"/>
          </a:xfrm>
        </p:grpSpPr>
        <p:sp>
          <p:nvSpPr>
            <p:cNvPr id="8" name="Oval 26"/>
            <p:cNvSpPr>
              <a:spLocks noChangeArrowheads="1"/>
            </p:cNvSpPr>
            <p:nvPr/>
          </p:nvSpPr>
          <p:spPr bwMode="auto">
            <a:xfrm rot="3402521">
              <a:off x="2793629" y="1077608"/>
              <a:ext cx="2449226" cy="1558733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chemeClr val="accent6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4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eaLnBrk="1" hangingPunct="1"/>
              <a:endParaRPr lang="ru-RU" altLang="ru-RU" sz="4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 rot="5048206">
              <a:off x="3116623" y="1443368"/>
              <a:ext cx="163859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78 : 13</a:t>
              </a:r>
              <a:endPara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Oval 28"/>
          <p:cNvSpPr>
            <a:spLocks noChangeArrowheads="1"/>
          </p:cNvSpPr>
          <p:nvPr/>
        </p:nvSpPr>
        <p:spPr bwMode="auto">
          <a:xfrm>
            <a:off x="3845047" y="2595319"/>
            <a:ext cx="2055283" cy="15435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ru-RU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4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9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altLang="ru-RU" sz="9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Управляющая кнопка: далее 28">
            <a:hlinkClick r:id="rId12" action="ppaction://hlinksldjump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91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.01597 C -0.0026 -0.00741 -0.00642 -0.0162 -0.02812 -0.02454 C -0.04375 -0.03773 -0.0658 -0.03981 -0.08524 -0.04213 C -0.10781 -0.04213 -0.13229 -0.04537 -0.15451 -0.03819 C -0.16927 -0.03333 -0.18316 -0.02569 -0.19792 -0.01921 C -0.19965 -0.0169 -0.20121 -0.01412 -0.20434 -0.0125 C -0.20972 -0.00972 -0.22135 -0.00741 -0.22135 -0.00903 C -0.2342 0.00671 -0.22135 -0.00602 -0.23663 0.0044 C -0.2401 0.00671 -0.24288 0.0088 -0.24531 0.01111 C -0.24774 0.01389 -0.24896 0.01597 -0.25208 0.01829 C -0.25365 0.01991 -0.25625 0.01991 -0.25816 0.02037 C -0.28021 0.03357 -0.26441 0.02708 -0.2783 0.03194 C -0.29097 0.04676 -0.30417 0.04514 -0.31962 0.05347 C -0.33246 0.05995 -0.34427 0.06968 -0.35833 0.07199 C -0.37483 0.08357 -0.36615 0.07986 -0.38246 0.08357 C -0.40191 0.09514 -0.39375 0.09074 -0.4066 0.09514 C -0.40833 0.09884 -0.41007 0.10116 -0.41302 0.10324 C -0.41424 0.10417 -0.41753 0.10417 -0.41875 0.10486 C -0.42135 0.10718 -0.4217 0.11088 -0.42378 0.11204 C -0.43785 0.12523 -0.45486 0.13495 -0.46858 0.15046 C -0.47049 0.15162 -0.47135 0.15532 -0.47344 0.15694 C -0.47899 0.16366 -0.48715 0.16806 -0.49253 0.17384 C -0.50434 0.18704 -0.5125 0.19861 -0.52951 0.20417 C -0.54236 0.21505 -0.55903 0.22454 -0.575 0.23102 C -0.58455 0.24352 -0.59583 0.24491 -0.60556 0.25625 C -0.60833 0.25903 -0.61163 0.26111 -0.61424 0.26551 C -0.61615 0.26713 -0.61719 0.26991 -0.61875 0.27222 C -0.64201 0.30069 -0.62257 0.27153 -0.64028 0.3 C -0.64184 0.30301 -0.64497 0.30741 -0.64497 0.30602 C -0.64965 0.32431 -0.64253 0.3044 -0.65521 0.32199 C -0.65712 0.32431 -0.65625 0.32639 -0.65764 0.3287 C -0.6592 0.33079 -0.66233 0.3338 -0.66441 0.33588 C -0.6658 0.33819 -0.66649 0.34028 -0.66858 0.34259 C -0.67066 0.34468 -0.67326 0.34468 -0.67535 0.3456 C -0.68385 0.35 -0.69167 0.35671 -0.70122 0.35949 C -0.70573 0.36157 -0.7099 0.36551 -0.71458 0.36921 C -0.71632 0.37037 -0.71875 0.37269 -0.72083 0.37269 C -0.72292 0.37477 -0.72743 0.37917 -0.72743 0.37708 C -0.72899 0.38079 -0.73142 0.38241 -0.73194 0.38519 C -0.73403 0.39607 -0.72083 0.39329 -0.71632 0.40162 " pathEditMode="relative" rAng="0" ptsTypes="fffffffffffffffffffffffffffffffffffffffA">
                                      <p:cBhvr>
                                        <p:cTn id="115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701" y="162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99 разделить на 3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3" grpId="0"/>
      <p:bldP spid="10" grpId="0" animBg="1"/>
      <p:bldP spid="2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51" t="1726" r="6655" b="4830"/>
          <a:stretch/>
        </p:blipFill>
        <p:spPr>
          <a:xfrm rot="20922699">
            <a:off x="6986206" y="4934969"/>
            <a:ext cx="863205" cy="12086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0583" flipH="1">
            <a:off x="5761333" y="4603944"/>
            <a:ext cx="672839" cy="8585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8573">
            <a:off x="2442700" y="4458373"/>
            <a:ext cx="910321" cy="103803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7246" flipH="1">
            <a:off x="1174828" y="5442829"/>
            <a:ext cx="853032" cy="86385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3928" y="4977390"/>
            <a:ext cx="1368152" cy="168282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39552" y="0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Сложение и вычитание в пределах 1000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619508"/>
            <a:ext cx="871707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пример,  найдите ответ у пролетающих бабочек и щёлкните по нему. Бабочка с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правильным ответом опустится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цветок, в остальные улетят.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26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alphaModFix amt="6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>
          <a:xfrm>
            <a:off x="2089150" y="4005263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3900488" y="2997200"/>
            <a:ext cx="1343025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5713413" y="1989138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7524750" y="981075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4" idx="0"/>
            <a:endCxn id="5" idx="2"/>
          </p:cNvCxnSpPr>
          <p:nvPr/>
        </p:nvCxnSpPr>
        <p:spPr>
          <a:xfrm flipV="1">
            <a:off x="1619250" y="4462463"/>
            <a:ext cx="474663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430588" y="3454400"/>
            <a:ext cx="474662" cy="1008063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7" idx="2"/>
          </p:cNvCxnSpPr>
          <p:nvPr/>
        </p:nvCxnSpPr>
        <p:spPr>
          <a:xfrm flipV="1">
            <a:off x="5243513" y="2446338"/>
            <a:ext cx="473075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1377950" y="4621213"/>
            <a:ext cx="4841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:6</a:t>
            </a: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3227388" y="3589338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∙3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5040313" y="2641600"/>
            <a:ext cx="484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:6</a:t>
            </a: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6840538" y="1560513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4440238" y="4049713"/>
            <a:ext cx="4425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Выбираем правильный ответ:</a:t>
            </a: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4351338" y="3143250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2540000" y="40909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6211888" y="20843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5" name="TextBox 28"/>
          <p:cNvSpPr txBox="1">
            <a:spLocks noChangeArrowheads="1"/>
          </p:cNvSpPr>
          <p:nvPr/>
        </p:nvSpPr>
        <p:spPr bwMode="auto">
          <a:xfrm>
            <a:off x="7974013" y="1084263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0" name="Облако 39"/>
          <p:cNvSpPr/>
          <p:nvPr/>
        </p:nvSpPr>
        <p:spPr>
          <a:xfrm>
            <a:off x="3683564" y="55551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41" name="Облако 40"/>
          <p:cNvSpPr/>
          <p:nvPr/>
        </p:nvSpPr>
        <p:spPr>
          <a:xfrm>
            <a:off x="4897876" y="482706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Облако 41"/>
          <p:cNvSpPr/>
          <p:nvPr/>
        </p:nvSpPr>
        <p:spPr>
          <a:xfrm>
            <a:off x="6112188" y="55551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3" name="Облако 42"/>
          <p:cNvSpPr/>
          <p:nvPr/>
        </p:nvSpPr>
        <p:spPr>
          <a:xfrm>
            <a:off x="7326499" y="482706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Облако 45"/>
          <p:cNvSpPr/>
          <p:nvPr/>
        </p:nvSpPr>
        <p:spPr>
          <a:xfrm>
            <a:off x="3667919" y="5485876"/>
            <a:ext cx="1079949" cy="848271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блако 46"/>
          <p:cNvSpPr/>
          <p:nvPr/>
        </p:nvSpPr>
        <p:spPr>
          <a:xfrm>
            <a:off x="4828510" y="4821084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Облако 47"/>
          <p:cNvSpPr/>
          <p:nvPr/>
        </p:nvSpPr>
        <p:spPr>
          <a:xfrm>
            <a:off x="6001390" y="5594706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Облако 48"/>
          <p:cNvSpPr/>
          <p:nvPr/>
        </p:nvSpPr>
        <p:spPr>
          <a:xfrm>
            <a:off x="7257360" y="4821083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Облако 50"/>
          <p:cNvSpPr/>
          <p:nvPr/>
        </p:nvSpPr>
        <p:spPr>
          <a:xfrm>
            <a:off x="7326499" y="4863626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52" name="Облако 51"/>
          <p:cNvSpPr/>
          <p:nvPr/>
        </p:nvSpPr>
        <p:spPr>
          <a:xfrm>
            <a:off x="6087178" y="5531430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3" name="Облако 52"/>
          <p:cNvSpPr/>
          <p:nvPr/>
        </p:nvSpPr>
        <p:spPr>
          <a:xfrm>
            <a:off x="4955100" y="4793799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54" name="Облако 53"/>
          <p:cNvSpPr/>
          <p:nvPr/>
        </p:nvSpPr>
        <p:spPr>
          <a:xfrm>
            <a:off x="3753707" y="5538882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56" name="Облако 55"/>
          <p:cNvSpPr/>
          <p:nvPr/>
        </p:nvSpPr>
        <p:spPr>
          <a:xfrm>
            <a:off x="6001390" y="5501043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Облако 56"/>
          <p:cNvSpPr/>
          <p:nvPr/>
        </p:nvSpPr>
        <p:spPr>
          <a:xfrm>
            <a:off x="3667919" y="5484599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Облако 57"/>
          <p:cNvSpPr/>
          <p:nvPr/>
        </p:nvSpPr>
        <p:spPr>
          <a:xfrm>
            <a:off x="7221304" y="4799013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Облако 58"/>
          <p:cNvSpPr/>
          <p:nvPr/>
        </p:nvSpPr>
        <p:spPr>
          <a:xfrm>
            <a:off x="4812087" y="4780229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anime-multyashki-2762.gif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350" y="4268788"/>
            <a:ext cx="917575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277813" y="5013325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48</a:t>
            </a:r>
          </a:p>
        </p:txBody>
      </p:sp>
      <p:cxnSp>
        <p:nvCxnSpPr>
          <p:cNvPr id="60" name="Прямая со стрелкой 59"/>
          <p:cNvCxnSpPr/>
          <p:nvPr/>
        </p:nvCxnSpPr>
        <p:spPr>
          <a:xfrm flipV="1">
            <a:off x="7045927" y="1459926"/>
            <a:ext cx="478823" cy="102228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16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так дело дальше не пойдё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-0.28924 -0.10069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2" y="-504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6 2.22222E-6 C 0.02916 -0.00324 0.01406 0.00116 0.03072 -0.01296 C 0.03437 -0.02778 0.02968 -0.01088 0.03541 -0.02593 C 0.03802 -0.03287 0.03871 -0.03889 0.04201 -0.04537 C 0.046 -0.06158 0.04444 -0.0537 0.04687 -0.06898 C 0.04861 -0.10116 0.04965 -0.12199 0.06284 -0.14861 C 0.06406 -0.15116 0.06718 -0.15 0.06944 -0.1507 C 0.08003 -0.17245 0.10138 -0.1537 0.1177 -0.15278 C 0.13923 -0.15139 0.16076 -0.15139 0.18229 -0.1507 C 0.18385 -0.14931 0.18715 -0.1463 0.18715 -0.1463 " pathEditMode="relative" ptsTypes="fffffffffA">
                                      <p:cBhvr>
                                        <p:cTn id="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Думай,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Двигаемся дальш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44444E-6 L -0.22239 -0.35277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28" y="-17639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16 -0.14606 C 0.18386 -0.16296 0.18386 -0.18102 0.19045 -0.1956 C 0.19097 -0.19792 0.19132 -0.20069 0.19202 -0.20301 C 0.19288 -0.20579 0.19462 -0.20764 0.19531 -0.21042 C 0.20139 -0.23704 0.19757 -0.27384 0.22066 -0.27963 C 0.26806 -0.2912 0.36441 -0.28704 0.36441 -0.2868 C 0.37813 -0.29097 0.36979 -0.28935 0.39011 -0.28935 " pathEditMode="relative" rAng="0" ptsTypes="ffffffA">
                                      <p:cBhvr>
                                        <p:cTn id="1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3" y="-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000"/>
                            </p:stCondLst>
                            <p:childTnLst>
                              <p:par>
                                <p:cTn id="171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6000"/>
                            </p:stCondLst>
                            <p:childTnLst>
                              <p:par>
                                <p:cTn id="1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шевели мозгам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ну и н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э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07407E-6 L -0.15329 -0.41042 " pathEditMode="relative" rAng="0" ptsTypes="AA">
                                      <p:cBhvr>
                                        <p:cTn id="26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74" y="-20532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01 -0.28935 C 0.39148 -0.29931 0.39218 -0.30671 0.39652 -0.31528 C 0.40069 -0.33264 0.39444 -0.36412 0.40138 -0.37338 C 0.40433 -0.37732 0.40902 -0.37732 0.41267 -0.37963 C 0.41735 -0.38889 0.42083 -0.39838 0.42551 -0.40764 C 0.42829 -0.41296 0.45173 -0.41574 0.45468 -0.41621 C 0.45937 -0.41852 0.46909 -0.42269 0.46909 -0.42269 C 0.50346 -0.42199 0.53801 -0.42199 0.57239 -0.4206 C 0.58037 -0.42037 0.57447 -0.41482 0.58037 -0.42269 " pathEditMode="relative" ptsTypes="ffffffffA">
                                      <p:cBhvr>
                                        <p:cTn id="26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8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нет нет 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00"/>
                            </p:stCondLst>
                            <p:childTnLst>
                              <p:par>
                                <p:cTn id="326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ты меня огорчаеш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500"/>
                            </p:stCondLst>
                            <p:childTnLst>
                              <p:par>
                                <p:cTn id="34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44444E-6 L 0.43351 -0.64537 " pathEditMode="relative" rAng="0" ptsTypes="AA">
                                      <p:cBhvr>
                                        <p:cTn id="35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67" y="-32269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037 -0.42268 C 0.57569 -0.43773 0.57412 -0.45416 0.57065 -0.46991 C 0.57117 -0.48634 0.571 -0.50301 0.57239 -0.51944 C 0.57308 -0.52662 0.59305 -0.53704 0.59808 -0.53889 C 0.62169 -0.53657 0.63697 -0.53495 0.6611 -0.53657 C 0.68871 -0.54653 0.71631 -0.55509 0.74496 -0.5581 C 0.74999 -0.55926 0.77048 -0.56157 0.77551 -0.56898 " pathEditMode="relative" ptsTypes="ffffffA">
                                      <p:cBhvr>
                                        <p:cTn id="3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4000"/>
                            </p:stCondLst>
                            <p:childTnLst>
                              <p:par>
                                <p:cTn id="358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9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3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7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2" grpId="0"/>
      <p:bldP spid="24" grpId="0"/>
      <p:bldP spid="25" grpId="0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445388"/>
            <a:ext cx="2304256" cy="2834235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-4525574" y="1436922"/>
            <a:ext cx="1323433" cy="1955891"/>
            <a:chOff x="-2147096" y="1960241"/>
            <a:chExt cx="1323433" cy="1955891"/>
          </a:xfrm>
        </p:grpSpPr>
        <p:sp>
          <p:nvSpPr>
            <p:cNvPr id="12" name="Овал 11"/>
            <p:cNvSpPr/>
            <p:nvPr/>
          </p:nvSpPr>
          <p:spPr>
            <a:xfrm>
              <a:off x="-2146409" y="3395201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810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751" t="1726" r="6655" b="4830"/>
            <a:stretch/>
          </p:blipFill>
          <p:spPr>
            <a:xfrm rot="1545940" flipH="1">
              <a:off x="-2147096" y="1960241"/>
              <a:ext cx="1323433" cy="1755515"/>
            </a:xfrm>
            <a:prstGeom prst="rect">
              <a:avLst/>
            </a:prstGeom>
          </p:spPr>
        </p:pic>
      </p:grpSp>
      <p:sp>
        <p:nvSpPr>
          <p:cNvPr id="8" name="Прямоугольник 7"/>
          <p:cNvSpPr/>
          <p:nvPr/>
        </p:nvSpPr>
        <p:spPr>
          <a:xfrm>
            <a:off x="3167844" y="70716"/>
            <a:ext cx="2808312" cy="64807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900 – 80 =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-3025787" y="646140"/>
            <a:ext cx="1357599" cy="1226536"/>
            <a:chOff x="-1534137" y="710470"/>
            <a:chExt cx="1357599" cy="1226536"/>
          </a:xfrm>
        </p:grpSpPr>
        <p:sp>
          <p:nvSpPr>
            <p:cNvPr id="11" name="Овал 10"/>
            <p:cNvSpPr/>
            <p:nvPr/>
          </p:nvSpPr>
          <p:spPr>
            <a:xfrm>
              <a:off x="-1256658" y="1416075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4629">
              <a:off x="-1534137" y="710470"/>
              <a:ext cx="899969" cy="1148360"/>
            </a:xfrm>
            <a:prstGeom prst="rect">
              <a:avLst/>
            </a:prstGeom>
          </p:spPr>
        </p:pic>
      </p:grpSp>
      <p:grpSp>
        <p:nvGrpSpPr>
          <p:cNvPr id="13" name="Группа 12"/>
          <p:cNvGrpSpPr/>
          <p:nvPr/>
        </p:nvGrpSpPr>
        <p:grpSpPr>
          <a:xfrm>
            <a:off x="-1668188" y="2018389"/>
            <a:ext cx="1445795" cy="1374424"/>
            <a:chOff x="893957" y="716189"/>
            <a:chExt cx="1445795" cy="1374424"/>
          </a:xfrm>
        </p:grpSpPr>
        <p:sp>
          <p:nvSpPr>
            <p:cNvPr id="10" name="Овал 9"/>
            <p:cNvSpPr/>
            <p:nvPr/>
          </p:nvSpPr>
          <p:spPr>
            <a:xfrm>
              <a:off x="1259632" y="15696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820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8573">
              <a:off x="893957" y="716189"/>
              <a:ext cx="1059819" cy="1208505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-3075649" y="3073086"/>
            <a:ext cx="1219729" cy="1381298"/>
            <a:chOff x="-281983" y="2442758"/>
            <a:chExt cx="1219729" cy="1381298"/>
          </a:xfrm>
        </p:grpSpPr>
        <p:sp>
          <p:nvSpPr>
            <p:cNvPr id="9" name="Овал 8"/>
            <p:cNvSpPr/>
            <p:nvPr/>
          </p:nvSpPr>
          <p:spPr>
            <a:xfrm>
              <a:off x="-142374" y="3303125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87246" flipH="1">
              <a:off x="-281983" y="2442758"/>
              <a:ext cx="1084070" cy="1097826"/>
            </a:xfrm>
            <a:prstGeom prst="rect">
              <a:avLst/>
            </a:prstGeom>
          </p:spPr>
        </p:pic>
      </p:grpSp>
      <p:sp>
        <p:nvSpPr>
          <p:cNvPr id="18" name="Овал 17"/>
          <p:cNvSpPr/>
          <p:nvPr/>
        </p:nvSpPr>
        <p:spPr>
          <a:xfrm>
            <a:off x="4887067" y="134286"/>
            <a:ext cx="1080120" cy="520931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820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8573">
            <a:off x="3911592" y="2997883"/>
            <a:ext cx="1059819" cy="1208505"/>
          </a:xfrm>
          <a:prstGeom prst="rect">
            <a:avLst/>
          </a:prstGeom>
        </p:spPr>
      </p:pic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25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1.5599 0.02246 " pathEditMode="relative" rAng="0" ptsTypes="AA">
                                      <p:cBhvr>
                                        <p:cTn id="6" dur="3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986" y="11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1.50886 -0.02037 " pathEditMode="relative" rAng="0" ptsTypes="AA">
                                      <p:cBhvr>
                                        <p:cTn id="8" dur="3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434" y="-101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1.53351 -0.04884 " pathEditMode="relative" rAng="0" ptsTypes="AA">
                                      <p:cBhvr>
                                        <p:cTn id="10" dur="3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667" y="-245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1.57622 -0.02014 " pathEditMode="relative" rAng="0" ptsTypes="AA">
                                      <p:cBhvr>
                                        <p:cTn id="12" dur="3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02" y="-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445388"/>
            <a:ext cx="2304256" cy="283423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-4525574" y="1436922"/>
            <a:ext cx="1323433" cy="1955891"/>
            <a:chOff x="-4525574" y="1436922"/>
            <a:chExt cx="1323433" cy="1955891"/>
          </a:xfrm>
        </p:grpSpPr>
        <p:sp>
          <p:nvSpPr>
            <p:cNvPr id="12" name="Овал 11"/>
            <p:cNvSpPr/>
            <p:nvPr/>
          </p:nvSpPr>
          <p:spPr>
            <a:xfrm>
              <a:off x="-4524887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460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751" t="1726" r="6655" b="4830"/>
            <a:stretch/>
          </p:blipFill>
          <p:spPr>
            <a:xfrm rot="1545940" flipH="1">
              <a:off x="-4525574" y="1436922"/>
              <a:ext cx="1323433" cy="1755515"/>
            </a:xfrm>
            <a:prstGeom prst="rect">
              <a:avLst/>
            </a:prstGeom>
          </p:spPr>
        </p:pic>
      </p:grpSp>
      <p:sp>
        <p:nvSpPr>
          <p:cNvPr id="8" name="Прямоугольник 7"/>
          <p:cNvSpPr/>
          <p:nvPr/>
        </p:nvSpPr>
        <p:spPr>
          <a:xfrm>
            <a:off x="3167844" y="70716"/>
            <a:ext cx="2808312" cy="64807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 – 60 =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-3025787" y="646140"/>
            <a:ext cx="1357599" cy="1226536"/>
            <a:chOff x="-3025787" y="646140"/>
            <a:chExt cx="1357599" cy="1226536"/>
          </a:xfrm>
        </p:grpSpPr>
        <p:sp>
          <p:nvSpPr>
            <p:cNvPr id="11" name="Овал 10"/>
            <p:cNvSpPr/>
            <p:nvPr/>
          </p:nvSpPr>
          <p:spPr>
            <a:xfrm>
              <a:off x="-2748308" y="1351745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440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4629">
              <a:off x="-3025787" y="646140"/>
              <a:ext cx="899969" cy="1148360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-1668188" y="2018389"/>
            <a:ext cx="1445795" cy="1374424"/>
            <a:chOff x="-1668188" y="2018389"/>
            <a:chExt cx="1445795" cy="1374424"/>
          </a:xfrm>
        </p:grpSpPr>
        <p:sp>
          <p:nvSpPr>
            <p:cNvPr id="10" name="Овал 9"/>
            <p:cNvSpPr/>
            <p:nvPr/>
          </p:nvSpPr>
          <p:spPr>
            <a:xfrm>
              <a:off x="-1302513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8573">
              <a:off x="-1668188" y="2018389"/>
              <a:ext cx="1059819" cy="1208505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-3075649" y="3073086"/>
            <a:ext cx="1219729" cy="1381298"/>
            <a:chOff x="-3075649" y="3073086"/>
            <a:chExt cx="1219729" cy="1381298"/>
          </a:xfrm>
        </p:grpSpPr>
        <p:sp>
          <p:nvSpPr>
            <p:cNvPr id="9" name="Овал 8"/>
            <p:cNvSpPr/>
            <p:nvPr/>
          </p:nvSpPr>
          <p:spPr>
            <a:xfrm>
              <a:off x="-2936040" y="3933453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87246" flipH="1">
              <a:off x="-3075649" y="3073086"/>
              <a:ext cx="1084070" cy="1097826"/>
            </a:xfrm>
            <a:prstGeom prst="rect">
              <a:avLst/>
            </a:prstGeom>
          </p:spPr>
        </p:pic>
      </p:grpSp>
      <p:sp>
        <p:nvSpPr>
          <p:cNvPr id="18" name="Овал 17"/>
          <p:cNvSpPr/>
          <p:nvPr/>
        </p:nvSpPr>
        <p:spPr>
          <a:xfrm>
            <a:off x="4887067" y="134286"/>
            <a:ext cx="1080120" cy="520931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440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4629">
            <a:off x="3611748" y="3074530"/>
            <a:ext cx="948213" cy="120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1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1.46528 0.01204 " pathEditMode="relative" rAng="0" ptsTypes="AA">
                                      <p:cBhvr>
                                        <p:cTn id="6" dur="29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264" y="60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1.54045 0.01112 " pathEditMode="relative" rAng="0" ptsTypes="AA">
                                      <p:cBhvr>
                                        <p:cTn id="8" dur="2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014" y="55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1.4783 0.00371 " pathEditMode="relative" rAng="0" ptsTypes="AA">
                                      <p:cBhvr>
                                        <p:cTn id="10" dur="29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06" y="18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1.5526 0.00093 " pathEditMode="relative" rAng="0" ptsTypes="AA">
                                      <p:cBhvr>
                                        <p:cTn id="12" dur="29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622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445388"/>
            <a:ext cx="2304256" cy="283423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-4285269" y="1436922"/>
            <a:ext cx="1323433" cy="1955891"/>
            <a:chOff x="-4525574" y="1436922"/>
            <a:chExt cx="1323433" cy="1955891"/>
          </a:xfrm>
        </p:grpSpPr>
        <p:sp>
          <p:nvSpPr>
            <p:cNvPr id="12" name="Овал 11"/>
            <p:cNvSpPr/>
            <p:nvPr/>
          </p:nvSpPr>
          <p:spPr>
            <a:xfrm>
              <a:off x="-4524887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751" t="1726" r="6655" b="4830"/>
            <a:stretch/>
          </p:blipFill>
          <p:spPr>
            <a:xfrm rot="1545940" flipH="1">
              <a:off x="-4525574" y="1436922"/>
              <a:ext cx="1323433" cy="1755515"/>
            </a:xfrm>
            <a:prstGeom prst="rect">
              <a:avLst/>
            </a:prstGeom>
          </p:spPr>
        </p:pic>
      </p:grpSp>
      <p:sp>
        <p:nvSpPr>
          <p:cNvPr id="8" name="Прямоугольник 7"/>
          <p:cNvSpPr/>
          <p:nvPr/>
        </p:nvSpPr>
        <p:spPr>
          <a:xfrm>
            <a:off x="3167844" y="70716"/>
            <a:ext cx="2808312" cy="64807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60 =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-2785482" y="646140"/>
            <a:ext cx="1357599" cy="1226536"/>
            <a:chOff x="-3025787" y="646140"/>
            <a:chExt cx="1357599" cy="1226536"/>
          </a:xfrm>
        </p:grpSpPr>
        <p:sp>
          <p:nvSpPr>
            <p:cNvPr id="11" name="Овал 10"/>
            <p:cNvSpPr/>
            <p:nvPr/>
          </p:nvSpPr>
          <p:spPr>
            <a:xfrm>
              <a:off x="-2748308" y="1351745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440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4629">
              <a:off x="-3025787" y="646140"/>
              <a:ext cx="899969" cy="1148360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-1427883" y="2018389"/>
            <a:ext cx="1445795" cy="1374424"/>
            <a:chOff x="-1668188" y="2018389"/>
            <a:chExt cx="1445795" cy="1374424"/>
          </a:xfrm>
        </p:grpSpPr>
        <p:sp>
          <p:nvSpPr>
            <p:cNvPr id="10" name="Овал 9"/>
            <p:cNvSpPr/>
            <p:nvPr/>
          </p:nvSpPr>
          <p:spPr>
            <a:xfrm>
              <a:off x="-1302513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8573">
              <a:off x="-1668188" y="2018389"/>
              <a:ext cx="1059819" cy="1208505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-2835344" y="3073086"/>
            <a:ext cx="1219729" cy="1381298"/>
            <a:chOff x="-3075649" y="3073086"/>
            <a:chExt cx="1219729" cy="1381298"/>
          </a:xfrm>
        </p:grpSpPr>
        <p:sp>
          <p:nvSpPr>
            <p:cNvPr id="9" name="Овал 8"/>
            <p:cNvSpPr/>
            <p:nvPr/>
          </p:nvSpPr>
          <p:spPr>
            <a:xfrm>
              <a:off x="-2936040" y="3933453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87246" flipH="1">
              <a:off x="-3075649" y="3073086"/>
              <a:ext cx="1084070" cy="1097826"/>
            </a:xfrm>
            <a:prstGeom prst="rect">
              <a:avLst/>
            </a:prstGeom>
          </p:spPr>
        </p:pic>
      </p:grpSp>
      <p:sp>
        <p:nvSpPr>
          <p:cNvPr id="18" name="Овал 17"/>
          <p:cNvSpPr/>
          <p:nvPr/>
        </p:nvSpPr>
        <p:spPr>
          <a:xfrm>
            <a:off x="4887067" y="134286"/>
            <a:ext cx="1080120" cy="520931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8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51" t="1726" r="6655" b="4830"/>
          <a:stretch/>
        </p:blipFill>
        <p:spPr>
          <a:xfrm rot="1545940" flipH="1">
            <a:off x="3981876" y="2744241"/>
            <a:ext cx="1323433" cy="1755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80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81481E-6 L 1.5283 0.00139 " pathEditMode="relative" rAng="0" ptsTypes="AA">
                                      <p:cBhvr>
                                        <p:cTn id="6" dur="2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06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1.57622 0.02199 " pathEditMode="relative" rAng="0" ptsTypes="AA">
                                      <p:cBhvr>
                                        <p:cTn id="8" dur="28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02" y="10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9259E-6 L 1.54931 -0.01736 " pathEditMode="relative" rAng="0" ptsTypes="AA">
                                      <p:cBhvr>
                                        <p:cTn id="10" dur="28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465" y="-8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44444E-6 L 1.59549 0.00047 " pathEditMode="relative" rAng="0" ptsTypes="AA">
                                      <p:cBhvr>
                                        <p:cTn id="12" dur="2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7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445388"/>
            <a:ext cx="2304256" cy="283423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-4285269" y="1436922"/>
            <a:ext cx="1323433" cy="1955891"/>
            <a:chOff x="-4525574" y="1436922"/>
            <a:chExt cx="1323433" cy="1955891"/>
          </a:xfrm>
        </p:grpSpPr>
        <p:sp>
          <p:nvSpPr>
            <p:cNvPr id="12" name="Овал 11"/>
            <p:cNvSpPr/>
            <p:nvPr/>
          </p:nvSpPr>
          <p:spPr>
            <a:xfrm>
              <a:off x="-4524887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751" t="1726" r="6655" b="4830"/>
            <a:stretch/>
          </p:blipFill>
          <p:spPr>
            <a:xfrm rot="1545940" flipH="1">
              <a:off x="-4525574" y="1436922"/>
              <a:ext cx="1323433" cy="1755515"/>
            </a:xfrm>
            <a:prstGeom prst="rect">
              <a:avLst/>
            </a:prstGeom>
          </p:spPr>
        </p:pic>
      </p:grpSp>
      <p:sp>
        <p:nvSpPr>
          <p:cNvPr id="8" name="Прямоугольник 7"/>
          <p:cNvSpPr/>
          <p:nvPr/>
        </p:nvSpPr>
        <p:spPr>
          <a:xfrm>
            <a:off x="3167844" y="70716"/>
            <a:ext cx="2808312" cy="64807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90 =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-2785482" y="646140"/>
            <a:ext cx="1357599" cy="1226536"/>
            <a:chOff x="-3025787" y="646140"/>
            <a:chExt cx="1357599" cy="1226536"/>
          </a:xfrm>
        </p:grpSpPr>
        <p:sp>
          <p:nvSpPr>
            <p:cNvPr id="11" name="Овал 10"/>
            <p:cNvSpPr/>
            <p:nvPr/>
          </p:nvSpPr>
          <p:spPr>
            <a:xfrm>
              <a:off x="-2748308" y="1351745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4629">
              <a:off x="-3025787" y="646140"/>
              <a:ext cx="899969" cy="1148360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-1427883" y="2018389"/>
            <a:ext cx="1445795" cy="1374424"/>
            <a:chOff x="-1668188" y="2018389"/>
            <a:chExt cx="1445795" cy="1374424"/>
          </a:xfrm>
        </p:grpSpPr>
        <p:sp>
          <p:nvSpPr>
            <p:cNvPr id="10" name="Овал 9"/>
            <p:cNvSpPr/>
            <p:nvPr/>
          </p:nvSpPr>
          <p:spPr>
            <a:xfrm>
              <a:off x="-1302513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910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8573">
              <a:off x="-1668188" y="2018389"/>
              <a:ext cx="1059819" cy="1208505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-2835344" y="3073086"/>
            <a:ext cx="1219729" cy="1381298"/>
            <a:chOff x="-3075649" y="3073086"/>
            <a:chExt cx="1219729" cy="1381298"/>
          </a:xfrm>
        </p:grpSpPr>
        <p:sp>
          <p:nvSpPr>
            <p:cNvPr id="9" name="Овал 8"/>
            <p:cNvSpPr/>
            <p:nvPr/>
          </p:nvSpPr>
          <p:spPr>
            <a:xfrm>
              <a:off x="-2936040" y="3933453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810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87246" flipH="1">
              <a:off x="-3075649" y="3073086"/>
              <a:ext cx="1084070" cy="1097826"/>
            </a:xfrm>
            <a:prstGeom prst="rect">
              <a:avLst/>
            </a:prstGeom>
          </p:spPr>
        </p:pic>
      </p:grpSp>
      <p:sp>
        <p:nvSpPr>
          <p:cNvPr id="18" name="Овал 17"/>
          <p:cNvSpPr/>
          <p:nvPr/>
        </p:nvSpPr>
        <p:spPr>
          <a:xfrm>
            <a:off x="4887067" y="134286"/>
            <a:ext cx="1080120" cy="520931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810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7246" flipH="1">
            <a:off x="4162862" y="3309025"/>
            <a:ext cx="1084070" cy="1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84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0.00047 L 1.53055 0.00186 " pathEditMode="relative" rAng="0" ptsTypes="AA">
                                      <p:cBhvr>
                                        <p:cTn id="6" dur="27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06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0047 L 1.57847 0.02246 " pathEditMode="relative" rAng="0" ptsTypes="AA">
                                      <p:cBhvr>
                                        <p:cTn id="8" dur="2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02" y="10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0.00047 L 1.55156 -0.0169 " pathEditMode="relative" rAng="0" ptsTypes="AA">
                                      <p:cBhvr>
                                        <p:cTn id="10" dur="27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465" y="-8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5 0.00047 L 1.59774 0.00093 " pathEditMode="relative" rAng="0" ptsTypes="AA">
                                      <p:cBhvr>
                                        <p:cTn id="12" dur="27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7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445388"/>
            <a:ext cx="2304256" cy="283423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-4285269" y="1436922"/>
            <a:ext cx="1323433" cy="1955891"/>
            <a:chOff x="-4525574" y="1436922"/>
            <a:chExt cx="1323433" cy="1955891"/>
          </a:xfrm>
        </p:grpSpPr>
        <p:sp>
          <p:nvSpPr>
            <p:cNvPr id="12" name="Овал 11"/>
            <p:cNvSpPr/>
            <p:nvPr/>
          </p:nvSpPr>
          <p:spPr>
            <a:xfrm>
              <a:off x="-4524887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250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751" t="1726" r="6655" b="4830"/>
            <a:stretch/>
          </p:blipFill>
          <p:spPr>
            <a:xfrm rot="1545940" flipH="1">
              <a:off x="-4525574" y="1436922"/>
              <a:ext cx="1323433" cy="1755515"/>
            </a:xfrm>
            <a:prstGeom prst="rect">
              <a:avLst/>
            </a:prstGeom>
          </p:spPr>
        </p:pic>
      </p:grpSp>
      <p:sp>
        <p:nvSpPr>
          <p:cNvPr id="8" name="Прямоугольник 7"/>
          <p:cNvSpPr/>
          <p:nvPr/>
        </p:nvSpPr>
        <p:spPr>
          <a:xfrm>
            <a:off x="3167844" y="70716"/>
            <a:ext cx="2808312" cy="64807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150+150 =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-2785482" y="646140"/>
            <a:ext cx="1357599" cy="1226536"/>
            <a:chOff x="-3025787" y="646140"/>
            <a:chExt cx="1357599" cy="1226536"/>
          </a:xfrm>
        </p:grpSpPr>
        <p:sp>
          <p:nvSpPr>
            <p:cNvPr id="11" name="Овал 10"/>
            <p:cNvSpPr/>
            <p:nvPr/>
          </p:nvSpPr>
          <p:spPr>
            <a:xfrm>
              <a:off x="-2748308" y="1351745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4629">
              <a:off x="-3025787" y="646140"/>
              <a:ext cx="899969" cy="1148360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-1427883" y="2018389"/>
            <a:ext cx="1445795" cy="1374424"/>
            <a:chOff x="-1668188" y="2018389"/>
            <a:chExt cx="1445795" cy="1374424"/>
          </a:xfrm>
        </p:grpSpPr>
        <p:sp>
          <p:nvSpPr>
            <p:cNvPr id="10" name="Овал 9"/>
            <p:cNvSpPr/>
            <p:nvPr/>
          </p:nvSpPr>
          <p:spPr>
            <a:xfrm>
              <a:off x="-1302513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8573">
              <a:off x="-1668188" y="2018389"/>
              <a:ext cx="1059819" cy="1208505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-2835344" y="3073086"/>
            <a:ext cx="1219729" cy="1381298"/>
            <a:chOff x="-3075649" y="3073086"/>
            <a:chExt cx="1219729" cy="1381298"/>
          </a:xfrm>
        </p:grpSpPr>
        <p:sp>
          <p:nvSpPr>
            <p:cNvPr id="9" name="Овал 8"/>
            <p:cNvSpPr/>
            <p:nvPr/>
          </p:nvSpPr>
          <p:spPr>
            <a:xfrm>
              <a:off x="-2936040" y="3933453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87246" flipH="1">
              <a:off x="-3075649" y="3073086"/>
              <a:ext cx="1084070" cy="1097826"/>
            </a:xfrm>
            <a:prstGeom prst="rect">
              <a:avLst/>
            </a:prstGeom>
          </p:spPr>
        </p:pic>
      </p:grpSp>
      <p:sp>
        <p:nvSpPr>
          <p:cNvPr id="18" name="Овал 17"/>
          <p:cNvSpPr/>
          <p:nvPr/>
        </p:nvSpPr>
        <p:spPr>
          <a:xfrm>
            <a:off x="4887067" y="134286"/>
            <a:ext cx="1080120" cy="520931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78573">
            <a:off x="4042090" y="3103201"/>
            <a:ext cx="1059819" cy="120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51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1.5283 0.00139 " pathEditMode="relative" rAng="0" ptsTypes="AA">
                                      <p:cBhvr>
                                        <p:cTn id="6" dur="26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06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1.57622 0.02199 " pathEditMode="relative" rAng="0" ptsTypes="AA">
                                      <p:cBhvr>
                                        <p:cTn id="8" dur="26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02" y="10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259E-6 L 1.54931 -0.01736 " pathEditMode="relative" rAng="0" ptsTypes="AA">
                                      <p:cBhvr>
                                        <p:cTn id="10" dur="26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465" y="-8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1.59549 0.00047 " pathEditMode="relative" rAng="0" ptsTypes="AA">
                                      <p:cBhvr>
                                        <p:cTn id="12" dur="26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7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445388"/>
            <a:ext cx="2304256" cy="283423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-4285269" y="1436922"/>
            <a:ext cx="1323433" cy="1955891"/>
            <a:chOff x="-4525574" y="1436922"/>
            <a:chExt cx="1323433" cy="1955891"/>
          </a:xfrm>
        </p:grpSpPr>
        <p:sp>
          <p:nvSpPr>
            <p:cNvPr id="12" name="Овал 11"/>
            <p:cNvSpPr/>
            <p:nvPr/>
          </p:nvSpPr>
          <p:spPr>
            <a:xfrm>
              <a:off x="-4524887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410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751" t="1726" r="6655" b="4830"/>
            <a:stretch/>
          </p:blipFill>
          <p:spPr>
            <a:xfrm rot="1545940" flipH="1">
              <a:off x="-4525574" y="1436922"/>
              <a:ext cx="1323433" cy="1755515"/>
            </a:xfrm>
            <a:prstGeom prst="rect">
              <a:avLst/>
            </a:prstGeom>
          </p:spPr>
        </p:pic>
      </p:grpSp>
      <p:sp>
        <p:nvSpPr>
          <p:cNvPr id="8" name="Прямоугольник 7"/>
          <p:cNvSpPr/>
          <p:nvPr/>
        </p:nvSpPr>
        <p:spPr>
          <a:xfrm>
            <a:off x="3167844" y="70716"/>
            <a:ext cx="2808312" cy="64807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315 + 75 =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-2785482" y="646140"/>
            <a:ext cx="1357599" cy="1226536"/>
            <a:chOff x="-3025787" y="646140"/>
            <a:chExt cx="1357599" cy="1226536"/>
          </a:xfrm>
        </p:grpSpPr>
        <p:sp>
          <p:nvSpPr>
            <p:cNvPr id="11" name="Овал 10"/>
            <p:cNvSpPr/>
            <p:nvPr/>
          </p:nvSpPr>
          <p:spPr>
            <a:xfrm>
              <a:off x="-2748308" y="1351745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4629">
              <a:off x="-3025787" y="646140"/>
              <a:ext cx="899969" cy="1148360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-1427883" y="2018389"/>
            <a:ext cx="1445795" cy="1374424"/>
            <a:chOff x="-1668188" y="2018389"/>
            <a:chExt cx="1445795" cy="1374424"/>
          </a:xfrm>
        </p:grpSpPr>
        <p:sp>
          <p:nvSpPr>
            <p:cNvPr id="10" name="Овал 9"/>
            <p:cNvSpPr/>
            <p:nvPr/>
          </p:nvSpPr>
          <p:spPr>
            <a:xfrm>
              <a:off x="-1302513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8573">
              <a:off x="-1668188" y="2018389"/>
              <a:ext cx="1059819" cy="1208505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-2835344" y="3073086"/>
            <a:ext cx="1219729" cy="1381298"/>
            <a:chOff x="-3075649" y="3073086"/>
            <a:chExt cx="1219729" cy="1381298"/>
          </a:xfrm>
        </p:grpSpPr>
        <p:sp>
          <p:nvSpPr>
            <p:cNvPr id="9" name="Овал 8"/>
            <p:cNvSpPr/>
            <p:nvPr/>
          </p:nvSpPr>
          <p:spPr>
            <a:xfrm>
              <a:off x="-2936040" y="3933453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390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87246" flipH="1">
              <a:off x="-3075649" y="3073086"/>
              <a:ext cx="1084070" cy="1097826"/>
            </a:xfrm>
            <a:prstGeom prst="rect">
              <a:avLst/>
            </a:prstGeom>
          </p:spPr>
        </p:pic>
      </p:grpSp>
      <p:sp>
        <p:nvSpPr>
          <p:cNvPr id="18" name="Овал 17"/>
          <p:cNvSpPr/>
          <p:nvPr/>
        </p:nvSpPr>
        <p:spPr>
          <a:xfrm>
            <a:off x="4887067" y="134286"/>
            <a:ext cx="1080120" cy="520931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390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7246" flipH="1">
            <a:off x="3622801" y="3309025"/>
            <a:ext cx="1084070" cy="109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90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1.5283 0.00139 " pathEditMode="relative" rAng="0" ptsTypes="AA">
                                      <p:cBhvr>
                                        <p:cTn id="6" dur="2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06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1.57622 0.02199 " pathEditMode="relative" rAng="0" ptsTypes="AA">
                                      <p:cBhvr>
                                        <p:cTn id="8" dur="2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02" y="10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259E-6 L 1.54931 -0.01736 " pathEditMode="relative" rAng="0" ptsTypes="AA">
                                      <p:cBhvr>
                                        <p:cTn id="10" dur="2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465" y="-8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1.59549 0.00047 " pathEditMode="relative" rAng="0" ptsTypes="AA">
                                      <p:cBhvr>
                                        <p:cTn id="12" dur="2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7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445388"/>
            <a:ext cx="2304256" cy="283423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-4285269" y="1436922"/>
            <a:ext cx="1323433" cy="1955891"/>
            <a:chOff x="-4525574" y="1436922"/>
            <a:chExt cx="1323433" cy="1955891"/>
          </a:xfrm>
        </p:grpSpPr>
        <p:sp>
          <p:nvSpPr>
            <p:cNvPr id="12" name="Овал 11"/>
            <p:cNvSpPr/>
            <p:nvPr/>
          </p:nvSpPr>
          <p:spPr>
            <a:xfrm>
              <a:off x="-4524887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480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751" t="1726" r="6655" b="4830"/>
            <a:stretch/>
          </p:blipFill>
          <p:spPr>
            <a:xfrm rot="1545940" flipH="1">
              <a:off x="-4525574" y="1436922"/>
              <a:ext cx="1323433" cy="1755515"/>
            </a:xfrm>
            <a:prstGeom prst="rect">
              <a:avLst/>
            </a:prstGeom>
          </p:spPr>
        </p:pic>
      </p:grpSp>
      <p:sp>
        <p:nvSpPr>
          <p:cNvPr id="8" name="Прямоугольник 7"/>
          <p:cNvSpPr/>
          <p:nvPr/>
        </p:nvSpPr>
        <p:spPr>
          <a:xfrm>
            <a:off x="3167844" y="70716"/>
            <a:ext cx="2808312" cy="64807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600-180 =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-2785482" y="646140"/>
            <a:ext cx="1357599" cy="1226536"/>
            <a:chOff x="-3025787" y="646140"/>
            <a:chExt cx="1357599" cy="1226536"/>
          </a:xfrm>
        </p:grpSpPr>
        <p:sp>
          <p:nvSpPr>
            <p:cNvPr id="11" name="Овал 10"/>
            <p:cNvSpPr/>
            <p:nvPr/>
          </p:nvSpPr>
          <p:spPr>
            <a:xfrm>
              <a:off x="-2748308" y="1351745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420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4629">
              <a:off x="-3025787" y="646140"/>
              <a:ext cx="899969" cy="1148360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-1427883" y="2018389"/>
            <a:ext cx="1445795" cy="1374424"/>
            <a:chOff x="-1668188" y="2018389"/>
            <a:chExt cx="1445795" cy="1374424"/>
          </a:xfrm>
        </p:grpSpPr>
        <p:sp>
          <p:nvSpPr>
            <p:cNvPr id="10" name="Овал 9"/>
            <p:cNvSpPr/>
            <p:nvPr/>
          </p:nvSpPr>
          <p:spPr>
            <a:xfrm>
              <a:off x="-1302513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520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8573">
              <a:off x="-1668188" y="2018389"/>
              <a:ext cx="1059819" cy="1208505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-2835344" y="3073086"/>
            <a:ext cx="1219729" cy="1381298"/>
            <a:chOff x="-3075649" y="3073086"/>
            <a:chExt cx="1219729" cy="1381298"/>
          </a:xfrm>
        </p:grpSpPr>
        <p:sp>
          <p:nvSpPr>
            <p:cNvPr id="9" name="Овал 8"/>
            <p:cNvSpPr/>
            <p:nvPr/>
          </p:nvSpPr>
          <p:spPr>
            <a:xfrm>
              <a:off x="-2936040" y="3933453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580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87246" flipH="1">
              <a:off x="-3075649" y="3073086"/>
              <a:ext cx="1084070" cy="1097826"/>
            </a:xfrm>
            <a:prstGeom prst="rect">
              <a:avLst/>
            </a:prstGeom>
          </p:spPr>
        </p:pic>
      </p:grpSp>
      <p:sp>
        <p:nvSpPr>
          <p:cNvPr id="18" name="Овал 17"/>
          <p:cNvSpPr/>
          <p:nvPr/>
        </p:nvSpPr>
        <p:spPr>
          <a:xfrm>
            <a:off x="4887067" y="134286"/>
            <a:ext cx="1080120" cy="520931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420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24629">
            <a:off x="4122016" y="3253229"/>
            <a:ext cx="899969" cy="114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8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1.5283 0.00139 " pathEditMode="relative" rAng="0" ptsTypes="AA">
                                      <p:cBhvr>
                                        <p:cTn id="6" dur="2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06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1.57622 0.02199 " pathEditMode="relative" rAng="0" ptsTypes="AA">
                                      <p:cBhvr>
                                        <p:cTn id="8" dur="2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02" y="10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259E-6 L 1.54931 -0.01736 " pathEditMode="relative" rAng="0" ptsTypes="AA">
                                      <p:cBhvr>
                                        <p:cTn id="10" dur="2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465" y="-8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1.59549 0.00047 " pathEditMode="relative" rAng="0" ptsTypes="AA">
                                      <p:cBhvr>
                                        <p:cTn id="12" dur="2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7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3445388"/>
            <a:ext cx="2304256" cy="2834235"/>
          </a:xfrm>
          <a:prstGeom prst="rect">
            <a:avLst/>
          </a:prstGeom>
        </p:spPr>
      </p:pic>
      <p:grpSp>
        <p:nvGrpSpPr>
          <p:cNvPr id="24" name="Группа 23"/>
          <p:cNvGrpSpPr/>
          <p:nvPr/>
        </p:nvGrpSpPr>
        <p:grpSpPr>
          <a:xfrm>
            <a:off x="-4285269" y="1436922"/>
            <a:ext cx="1323433" cy="1955891"/>
            <a:chOff x="-4525574" y="1436922"/>
            <a:chExt cx="1323433" cy="1955891"/>
          </a:xfrm>
        </p:grpSpPr>
        <p:sp>
          <p:nvSpPr>
            <p:cNvPr id="12" name="Овал 11"/>
            <p:cNvSpPr/>
            <p:nvPr/>
          </p:nvSpPr>
          <p:spPr>
            <a:xfrm>
              <a:off x="-4524887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8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751" t="1726" r="6655" b="4830"/>
            <a:stretch/>
          </p:blipFill>
          <p:spPr>
            <a:xfrm rot="1545940" flipH="1">
              <a:off x="-4525574" y="1436922"/>
              <a:ext cx="1323433" cy="1755515"/>
            </a:xfrm>
            <a:prstGeom prst="rect">
              <a:avLst/>
            </a:prstGeom>
          </p:spPr>
        </p:pic>
      </p:grpSp>
      <p:sp>
        <p:nvSpPr>
          <p:cNvPr id="8" name="Прямоугольник 7"/>
          <p:cNvSpPr/>
          <p:nvPr/>
        </p:nvSpPr>
        <p:spPr>
          <a:xfrm>
            <a:off x="3167844" y="70716"/>
            <a:ext cx="2808312" cy="648072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1000-510= 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-2785482" y="646140"/>
            <a:ext cx="1357599" cy="1226536"/>
            <a:chOff x="-3025787" y="646140"/>
            <a:chExt cx="1357599" cy="1226536"/>
          </a:xfrm>
        </p:grpSpPr>
        <p:sp>
          <p:nvSpPr>
            <p:cNvPr id="11" name="Овал 10"/>
            <p:cNvSpPr/>
            <p:nvPr/>
          </p:nvSpPr>
          <p:spPr>
            <a:xfrm>
              <a:off x="-2748308" y="1351745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590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24629">
              <a:off x="-3025787" y="646140"/>
              <a:ext cx="899969" cy="1148360"/>
            </a:xfrm>
            <a:prstGeom prst="rect">
              <a:avLst/>
            </a:prstGeom>
          </p:spPr>
        </p:pic>
      </p:grpSp>
      <p:grpSp>
        <p:nvGrpSpPr>
          <p:cNvPr id="17" name="Группа 16"/>
          <p:cNvGrpSpPr/>
          <p:nvPr/>
        </p:nvGrpSpPr>
        <p:grpSpPr>
          <a:xfrm>
            <a:off x="-1427883" y="2018389"/>
            <a:ext cx="1445795" cy="1374424"/>
            <a:chOff x="-1668188" y="2018389"/>
            <a:chExt cx="1445795" cy="1374424"/>
          </a:xfrm>
        </p:grpSpPr>
        <p:sp>
          <p:nvSpPr>
            <p:cNvPr id="10" name="Овал 9"/>
            <p:cNvSpPr/>
            <p:nvPr/>
          </p:nvSpPr>
          <p:spPr>
            <a:xfrm>
              <a:off x="-1302513" y="2871882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410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8573">
              <a:off x="-1668188" y="2018389"/>
              <a:ext cx="1059819" cy="1208505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-2835344" y="3073086"/>
            <a:ext cx="1219729" cy="1381298"/>
            <a:chOff x="-3075649" y="3073086"/>
            <a:chExt cx="1219729" cy="1381298"/>
          </a:xfrm>
        </p:grpSpPr>
        <p:sp>
          <p:nvSpPr>
            <p:cNvPr id="9" name="Овал 8"/>
            <p:cNvSpPr/>
            <p:nvPr/>
          </p:nvSpPr>
          <p:spPr>
            <a:xfrm>
              <a:off x="-2936040" y="3933453"/>
              <a:ext cx="1080120" cy="520931"/>
            </a:xfrm>
            <a:prstGeom prst="ellipse">
              <a:avLst/>
            </a:prstGeom>
            <a:ln w="38100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ru-RU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r>
                <a:rPr lang="ru-RU" sz="2800" b="1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87246" flipH="1">
              <a:off x="-3075649" y="3073086"/>
              <a:ext cx="1084070" cy="1097826"/>
            </a:xfrm>
            <a:prstGeom prst="rect">
              <a:avLst/>
            </a:prstGeom>
          </p:spPr>
        </p:pic>
      </p:grpSp>
      <p:sp>
        <p:nvSpPr>
          <p:cNvPr id="18" name="Овал 17"/>
          <p:cNvSpPr/>
          <p:nvPr/>
        </p:nvSpPr>
        <p:spPr>
          <a:xfrm>
            <a:off x="4887067" y="134286"/>
            <a:ext cx="1080120" cy="520931"/>
          </a:xfrm>
          <a:prstGeom prst="ellipse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490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87246" flipH="1">
            <a:off x="3962135" y="3242804"/>
            <a:ext cx="1084070" cy="1097826"/>
          </a:xfrm>
          <a:prstGeom prst="rect">
            <a:avLst/>
          </a:prstGeom>
        </p:spPr>
      </p:pic>
      <p:sp>
        <p:nvSpPr>
          <p:cNvPr id="27" name="Управляющая кнопка: далее 26">
            <a:hlinkClick r:id="rId12" action="ppaction://hlinksldjump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2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81481E-6 L 1.5283 0.00139 " pathEditMode="relative" rAng="0" ptsTypes="AA">
                                      <p:cBhvr>
                                        <p:cTn id="6" dur="2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06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1.57622 0.02199 " pathEditMode="relative" rAng="0" ptsTypes="AA">
                                      <p:cBhvr>
                                        <p:cTn id="8" dur="2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802" y="108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59259E-6 L 1.54931 -0.01736 " pathEditMode="relative" rAng="0" ptsTypes="AA">
                                      <p:cBhvr>
                                        <p:cTn id="10" dur="2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465" y="-88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44444E-6 L 1.59549 0.00047 " pathEditMode="relative" rAng="0" ptsTypes="AA">
                                      <p:cBhvr>
                                        <p:cTn id="12" dur="2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774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ты ошибаешьс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ересчит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неверный отв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8" grpId="0" animBg="1"/>
      <p:bldP spid="2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5889" y="179509"/>
            <a:ext cx="39633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– источники: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4260" y="980874"/>
            <a:ext cx="33629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mirgif.com/priroda/nebo6.jpg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небо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4260" y="1274424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eti-deti.com/karlson-raskraska-iz-multfilma-karlson-kotoryj-zhivet-na-kryshe-raspechatatskachat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-Карлсон раскраска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4260" y="1783417"/>
            <a:ext cx="8496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http://www.sovetmult.ru/galery/lyubim/galery_clip_image006.jpg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Карлсон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4260" y="2076967"/>
            <a:ext cx="77768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detsad-kitty.ru/uploads/posts/2010-06/1277926078_5e93bbe86706t.jpg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Мальвина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4260" y="2370517"/>
            <a:ext cx="85542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http://img0.liveinternet.ru/images/attach/c/3/75/430/75430684_large_4453296_buratino_.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картинка с Буратино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4260" y="2664067"/>
            <a:ext cx="86409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img-fotki.yandex.ru/get/5111/91024863.198/0_a97df_1284e061_XL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полянка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4260" y="2957617"/>
            <a:ext cx="84969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img-fotki.yandex.ru/get/4408/102699435.28e/0_63228_cd70a2ff_XL.jpg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Фея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4260" y="3251167"/>
            <a:ext cx="52754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smayli.ru/smile/multyashki-2269.html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медведь на самолёте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4260" y="3544717"/>
            <a:ext cx="82809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http://i.allday.ru/uploads/posts/2008-09/1220378017_khudozhnik.jpg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фон для тренажёра  - раскраски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94260" y="3838267"/>
            <a:ext cx="856895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estalsad32.edumsko.ru/images/users-files/estalsad32/gribok1.jpg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фон слайдов №40 </a:t>
            </a:r>
            <a:r>
              <a:rPr lang="ru-RU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№48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4260" y="703729"/>
            <a:ext cx="82089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s3.pic4you.ru/allimage/y2013/10-03/12216/3872723-thumb.png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бабочка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4260" y="4131817"/>
            <a:ext cx="86409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img-fotki.yandex.ru/get/6623/159561506.13a/0_f75da_9b689228_XL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бабочка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4260" y="4425367"/>
            <a:ext cx="84101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5"/>
              </a:rPr>
              <a:t>img0.liveinternet.ru/images/attach/c/2/72/872/72872276_1301582999_Kopiya_2_5a255b12ac1b.png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бабочка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4260" y="4934360"/>
            <a:ext cx="833717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http://mebellior.ru/npfoto/farfali/%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D0%90%D1%80%D1%82%2001-034.jpg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бабочка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4260" y="5227910"/>
            <a:ext cx="845262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7"/>
              </a:rPr>
              <a:t>aldengroup.ru/photo/babochki/small/N_butterfly_fly_051_100x100.jpg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бабочка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4260" y="5521460"/>
            <a:ext cx="827747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8"/>
              </a:rPr>
              <a:t>rai-cvetov.ru/uploads/images/fotografiya_1319.jpg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цветок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Управляющая кнопка: в начало 18">
            <a:hlinkClick r:id="" action="ppaction://hlinkshowjump?jump=firstslide" highlightClick="1"/>
          </p:cNvPr>
          <p:cNvSpPr/>
          <p:nvPr/>
        </p:nvSpPr>
        <p:spPr>
          <a:xfrm>
            <a:off x="8622792" y="6336792"/>
            <a:ext cx="521208" cy="521208"/>
          </a:xfrm>
          <a:prstGeom prst="actionButtonBeginning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94260" y="5815014"/>
            <a:ext cx="75785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http://www.wiki.vladimir.i-edu.ru/images/d/d4/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И12.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9"/>
              </a:rPr>
              <a:t>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цифры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048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alphaModFix amt="6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>
          <a:xfrm>
            <a:off x="2089150" y="4005263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3900488" y="2997200"/>
            <a:ext cx="1343025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5713413" y="1989138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7524750" y="981075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4" idx="0"/>
            <a:endCxn id="5" idx="2"/>
          </p:cNvCxnSpPr>
          <p:nvPr/>
        </p:nvCxnSpPr>
        <p:spPr>
          <a:xfrm flipV="1">
            <a:off x="1619250" y="4462463"/>
            <a:ext cx="474663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430588" y="3454400"/>
            <a:ext cx="474662" cy="1008063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7" idx="2"/>
          </p:cNvCxnSpPr>
          <p:nvPr/>
        </p:nvCxnSpPr>
        <p:spPr>
          <a:xfrm flipV="1">
            <a:off x="5243513" y="2446338"/>
            <a:ext cx="473075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1377950" y="4621213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:7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3227388" y="3589338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∙2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5040313" y="2641600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:4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6840538" y="1560513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4440238" y="4049713"/>
            <a:ext cx="4425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Выбираем правильный ответ:</a:t>
            </a: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4351338" y="3143250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2540000" y="40909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6211888" y="20843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5" name="TextBox 28"/>
          <p:cNvSpPr txBox="1">
            <a:spLocks noChangeArrowheads="1"/>
          </p:cNvSpPr>
          <p:nvPr/>
        </p:nvSpPr>
        <p:spPr bwMode="auto">
          <a:xfrm>
            <a:off x="7974013" y="1084263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0" name="Облако 39"/>
          <p:cNvSpPr/>
          <p:nvPr/>
        </p:nvSpPr>
        <p:spPr>
          <a:xfrm>
            <a:off x="3683564" y="55551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41" name="Облако 40"/>
          <p:cNvSpPr/>
          <p:nvPr/>
        </p:nvSpPr>
        <p:spPr>
          <a:xfrm>
            <a:off x="7262641" y="4884442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Облако 41"/>
          <p:cNvSpPr/>
          <p:nvPr/>
        </p:nvSpPr>
        <p:spPr>
          <a:xfrm>
            <a:off x="6112188" y="55551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3" name="Облако 42"/>
          <p:cNvSpPr/>
          <p:nvPr/>
        </p:nvSpPr>
        <p:spPr>
          <a:xfrm>
            <a:off x="4835128" y="4898336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Облако 45"/>
          <p:cNvSpPr/>
          <p:nvPr/>
        </p:nvSpPr>
        <p:spPr>
          <a:xfrm>
            <a:off x="6092882" y="5470717"/>
            <a:ext cx="1079949" cy="848271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блако 46"/>
          <p:cNvSpPr/>
          <p:nvPr/>
        </p:nvSpPr>
        <p:spPr>
          <a:xfrm>
            <a:off x="3559212" y="5564188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Облако 47"/>
          <p:cNvSpPr/>
          <p:nvPr/>
        </p:nvSpPr>
        <p:spPr>
          <a:xfrm>
            <a:off x="4690691" y="4936049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Облако 48"/>
          <p:cNvSpPr/>
          <p:nvPr/>
        </p:nvSpPr>
        <p:spPr>
          <a:xfrm>
            <a:off x="7192474" y="4819105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Облако 50"/>
          <p:cNvSpPr/>
          <p:nvPr/>
        </p:nvSpPr>
        <p:spPr>
          <a:xfrm>
            <a:off x="4802458" y="4936050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52" name="Облако 51"/>
          <p:cNvSpPr/>
          <p:nvPr/>
        </p:nvSpPr>
        <p:spPr>
          <a:xfrm>
            <a:off x="3651909" y="5522312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3" name="Облако 52"/>
          <p:cNvSpPr/>
          <p:nvPr/>
        </p:nvSpPr>
        <p:spPr>
          <a:xfrm>
            <a:off x="6151371" y="5512046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54" name="Облако 53"/>
          <p:cNvSpPr/>
          <p:nvPr/>
        </p:nvSpPr>
        <p:spPr>
          <a:xfrm>
            <a:off x="7319496" y="4851504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56" name="Облако 55"/>
          <p:cNvSpPr/>
          <p:nvPr/>
        </p:nvSpPr>
        <p:spPr>
          <a:xfrm>
            <a:off x="3597775" y="5508351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Облако 56"/>
          <p:cNvSpPr/>
          <p:nvPr/>
        </p:nvSpPr>
        <p:spPr>
          <a:xfrm>
            <a:off x="7233708" y="4804673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Облако 57"/>
          <p:cNvSpPr/>
          <p:nvPr/>
        </p:nvSpPr>
        <p:spPr>
          <a:xfrm>
            <a:off x="4716670" y="4880644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Облако 58"/>
          <p:cNvSpPr/>
          <p:nvPr/>
        </p:nvSpPr>
        <p:spPr>
          <a:xfrm>
            <a:off x="6092882" y="5470525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anime-multyashki-2762.gif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350" y="4268788"/>
            <a:ext cx="917575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277813" y="5013325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 flipV="1">
            <a:off x="7045927" y="1459926"/>
            <a:ext cx="478823" cy="102228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40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так дело дальше не пойдё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-0.54775 -0.1090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96" y="-546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6 2.22222E-6 C 0.02916 -0.00324 0.01406 0.00116 0.03072 -0.01296 C 0.03437 -0.02778 0.02968 -0.01088 0.03541 -0.02593 C 0.03802 -0.03287 0.03871 -0.03889 0.04201 -0.04537 C 0.046 -0.06158 0.04444 -0.0537 0.04687 -0.06898 C 0.04861 -0.10116 0.04965 -0.12199 0.06284 -0.14861 C 0.06406 -0.15116 0.06718 -0.15 0.06944 -0.1507 C 0.08003 -0.17245 0.10138 -0.1537 0.1177 -0.15278 C 0.13923 -0.15139 0.16076 -0.15139 0.18229 -0.1507 C 0.18385 -0.14931 0.18715 -0.1463 0.18715 -0.1463 " pathEditMode="relative" ptsTypes="fffffffffA">
                                      <p:cBhvr>
                                        <p:cTn id="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Думай,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Двигаемся дальш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5185E-6 L 0.04826 -0.36435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3" y="-18218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16 -0.14606 C 0.18386 -0.16296 0.18386 -0.18102 0.19045 -0.1956 C 0.19097 -0.19792 0.19132 -0.20069 0.19202 -0.20301 C 0.19288 -0.20579 0.19462 -0.20764 0.19531 -0.21042 C 0.20139 -0.23704 0.19757 -0.27384 0.22066 -0.27963 C 0.26806 -0.2912 0.36441 -0.28704 0.36441 -0.2868 C 0.37813 -0.29097 0.36979 -0.28935 0.39011 -0.28935 " pathEditMode="relative" rAng="0" ptsTypes="ffffffA">
                                      <p:cBhvr>
                                        <p:cTn id="1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3" y="-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000"/>
                            </p:stCondLst>
                            <p:childTnLst>
                              <p:par>
                                <p:cTn id="171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6000"/>
                            </p:stCondLst>
                            <p:childTnLst>
                              <p:par>
                                <p:cTn id="1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шевели мозгам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ну и н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э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7407E-6 L 0.13056 -0.43148 " pathEditMode="relative" rAng="0" ptsTypes="AA">
                                      <p:cBhvr>
                                        <p:cTn id="26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8" y="-21574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01 -0.28935 C 0.39148 -0.29931 0.39218 -0.30671 0.39652 -0.31528 C 0.40069 -0.33264 0.39444 -0.36412 0.40138 -0.37338 C 0.40433 -0.37732 0.40902 -0.37732 0.41267 -0.37963 C 0.41735 -0.38889 0.42083 -0.39838 0.42551 -0.40764 C 0.42829 -0.41296 0.45173 -0.41574 0.45468 -0.41621 C 0.45937 -0.41852 0.46909 -0.42269 0.46909 -0.42269 C 0.50346 -0.42199 0.53801 -0.42199 0.57239 -0.4206 C 0.58037 -0.42037 0.57447 -0.41482 0.58037 -0.42269 " pathEditMode="relative" ptsTypes="ffffffffA">
                                      <p:cBhvr>
                                        <p:cTn id="26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8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нет нет 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00"/>
                            </p:stCondLst>
                            <p:childTnLst>
                              <p:par>
                                <p:cTn id="326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ты меня огорчаеш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500"/>
                            </p:stCondLst>
                            <p:childTnLst>
                              <p:par>
                                <p:cTn id="34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L 0.17621 -0.64305 " pathEditMode="relative" rAng="0" ptsTypes="AA">
                                      <p:cBhvr>
                                        <p:cTn id="35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2" y="-32153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037 -0.42268 C 0.57569 -0.43773 0.57412 -0.45416 0.57065 -0.46991 C 0.57117 -0.48634 0.571 -0.50301 0.57239 -0.51944 C 0.57308 -0.52662 0.59305 -0.53704 0.59808 -0.53889 C 0.62169 -0.53657 0.63697 -0.53495 0.6611 -0.53657 C 0.68871 -0.54653 0.71631 -0.55509 0.74496 -0.5581 C 0.74999 -0.55926 0.77048 -0.56157 0.77551 -0.56898 " pathEditMode="relative" ptsTypes="ffffffA">
                                      <p:cBhvr>
                                        <p:cTn id="3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4000"/>
                            </p:stCondLst>
                            <p:childTnLst>
                              <p:par>
                                <p:cTn id="358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9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3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7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2" grpId="0"/>
      <p:bldP spid="24" grpId="0"/>
      <p:bldP spid="25" grpId="0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alphaModFix amt="6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>
          <a:xfrm>
            <a:off x="2089150" y="4005263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3900488" y="2997200"/>
            <a:ext cx="1343025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5713413" y="1989138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7524750" y="981075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4" idx="0"/>
            <a:endCxn id="5" idx="2"/>
          </p:cNvCxnSpPr>
          <p:nvPr/>
        </p:nvCxnSpPr>
        <p:spPr>
          <a:xfrm flipV="1">
            <a:off x="1619250" y="4462463"/>
            <a:ext cx="474663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430588" y="3454400"/>
            <a:ext cx="474662" cy="1008063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7" idx="2"/>
          </p:cNvCxnSpPr>
          <p:nvPr/>
        </p:nvCxnSpPr>
        <p:spPr>
          <a:xfrm flipV="1">
            <a:off x="5243513" y="2446338"/>
            <a:ext cx="473075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1377950" y="4621213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:8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3227388" y="3589338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∙2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5040313" y="2641600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:3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6840538" y="1560513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</a:t>
            </a:r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4440238" y="4049713"/>
            <a:ext cx="4425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Выбираем правильный ответ:</a:t>
            </a: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4351338" y="3143250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2540000" y="40909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6211888" y="20843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5" name="TextBox 28"/>
          <p:cNvSpPr txBox="1">
            <a:spLocks noChangeArrowheads="1"/>
          </p:cNvSpPr>
          <p:nvPr/>
        </p:nvSpPr>
        <p:spPr bwMode="auto">
          <a:xfrm>
            <a:off x="7974013" y="1084263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0" name="Облако 39"/>
          <p:cNvSpPr/>
          <p:nvPr/>
        </p:nvSpPr>
        <p:spPr>
          <a:xfrm>
            <a:off x="3683564" y="55551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41" name="Облако 40"/>
          <p:cNvSpPr/>
          <p:nvPr/>
        </p:nvSpPr>
        <p:spPr>
          <a:xfrm>
            <a:off x="4897876" y="482706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42" name="Облако 41"/>
          <p:cNvSpPr/>
          <p:nvPr/>
        </p:nvSpPr>
        <p:spPr>
          <a:xfrm>
            <a:off x="6112188" y="55551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3" name="Облако 42"/>
          <p:cNvSpPr/>
          <p:nvPr/>
        </p:nvSpPr>
        <p:spPr>
          <a:xfrm>
            <a:off x="7326499" y="482706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46" name="Облако 45"/>
          <p:cNvSpPr/>
          <p:nvPr/>
        </p:nvSpPr>
        <p:spPr>
          <a:xfrm>
            <a:off x="7233801" y="4764946"/>
            <a:ext cx="1079949" cy="848271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54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блако 46"/>
          <p:cNvSpPr/>
          <p:nvPr/>
        </p:nvSpPr>
        <p:spPr>
          <a:xfrm>
            <a:off x="5974901" y="5546542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63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Облако 47"/>
          <p:cNvSpPr/>
          <p:nvPr/>
        </p:nvSpPr>
        <p:spPr>
          <a:xfrm>
            <a:off x="4812087" y="4813949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Облако 48"/>
          <p:cNvSpPr/>
          <p:nvPr/>
        </p:nvSpPr>
        <p:spPr>
          <a:xfrm>
            <a:off x="3598748" y="5542710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Облако 50"/>
          <p:cNvSpPr/>
          <p:nvPr/>
        </p:nvSpPr>
        <p:spPr>
          <a:xfrm>
            <a:off x="3721792" y="5470525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Облако 51"/>
          <p:cNvSpPr/>
          <p:nvPr/>
        </p:nvSpPr>
        <p:spPr>
          <a:xfrm>
            <a:off x="4835249" y="479901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3" name="Облако 52"/>
          <p:cNvSpPr/>
          <p:nvPr/>
        </p:nvSpPr>
        <p:spPr>
          <a:xfrm>
            <a:off x="6087178" y="554271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54" name="Облако 53"/>
          <p:cNvSpPr/>
          <p:nvPr/>
        </p:nvSpPr>
        <p:spPr>
          <a:xfrm>
            <a:off x="7310405" y="47875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Облако 55"/>
          <p:cNvSpPr/>
          <p:nvPr/>
        </p:nvSpPr>
        <p:spPr>
          <a:xfrm>
            <a:off x="6001390" y="5499711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Облако 56"/>
          <p:cNvSpPr/>
          <p:nvPr/>
        </p:nvSpPr>
        <p:spPr>
          <a:xfrm>
            <a:off x="7240710" y="4734707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Облако 57"/>
          <p:cNvSpPr/>
          <p:nvPr/>
        </p:nvSpPr>
        <p:spPr>
          <a:xfrm>
            <a:off x="3597775" y="5461520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Облако 58"/>
          <p:cNvSpPr/>
          <p:nvPr/>
        </p:nvSpPr>
        <p:spPr>
          <a:xfrm>
            <a:off x="4812087" y="4780229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anime-multyashki-2762.gif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350" y="4268788"/>
            <a:ext cx="917575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277813" y="5013325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 flipV="1">
            <a:off x="7045927" y="1459926"/>
            <a:ext cx="478823" cy="102228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878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так дело дальше не пойдё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-0.28924 -0.10069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62" y="-504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6 2.22222E-6 C 0.02916 -0.00324 0.01406 0.00116 0.03072 -0.01296 C 0.03437 -0.02778 0.02968 -0.01088 0.03541 -0.02593 C 0.03802 -0.03287 0.03871 -0.03889 0.04201 -0.04537 C 0.046 -0.06158 0.04444 -0.0537 0.04687 -0.06898 C 0.04861 -0.10116 0.04965 -0.12199 0.06284 -0.14861 C 0.06406 -0.15116 0.06718 -0.15 0.06944 -0.1507 C 0.08003 -0.17245 0.10138 -0.1537 0.1177 -0.15278 C 0.13923 -0.15139 0.16076 -0.15139 0.18229 -0.1507 C 0.18385 -0.14931 0.18715 -0.1463 0.18715 -0.1463 " pathEditMode="relative" ptsTypes="fffffffffA">
                                      <p:cBhvr>
                                        <p:cTn id="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Думай,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Двигаемся дальш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96296E-6 L -0.21458 -0.36296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-18148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16 -0.14606 C 0.18386 -0.16296 0.18386 -0.18102 0.19045 -0.1956 C 0.19097 -0.19792 0.19132 -0.20069 0.19202 -0.20301 C 0.19288 -0.20579 0.19462 -0.20764 0.19531 -0.21042 C 0.20139 -0.23704 0.19757 -0.27384 0.22066 -0.27963 C 0.26806 -0.2912 0.36441 -0.28704 0.36441 -0.2868 C 0.37813 -0.29097 0.36979 -0.28935 0.39011 -0.28935 " pathEditMode="relative" rAng="0" ptsTypes="ffffffA">
                                      <p:cBhvr>
                                        <p:cTn id="1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3" y="-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000"/>
                            </p:stCondLst>
                            <p:childTnLst>
                              <p:par>
                                <p:cTn id="171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6000"/>
                            </p:stCondLst>
                            <p:childTnLst>
                              <p:par>
                                <p:cTn id="1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шевели мозгам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ну и н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э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85185E-6 L 0.24879 -0.49884 " pathEditMode="relative" rAng="0" ptsTypes="AA">
                                      <p:cBhvr>
                                        <p:cTn id="26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31" y="-24954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01 -0.28935 C 0.39148 -0.29931 0.39218 -0.30671 0.39652 -0.31528 C 0.40069 -0.33264 0.39444 -0.36412 0.40138 -0.37338 C 0.40433 -0.37732 0.40902 -0.37732 0.41267 -0.37963 C 0.41735 -0.38889 0.42083 -0.39838 0.42551 -0.40764 C 0.42829 -0.41296 0.45173 -0.41574 0.45468 -0.41621 C 0.45937 -0.41852 0.46909 -0.42269 0.46909 -0.42269 C 0.50346 -0.42199 0.53801 -0.42199 0.57239 -0.4206 C 0.58037 -0.42037 0.57447 -0.41482 0.58037 -0.42269 " pathEditMode="relative" ptsTypes="ffffffffA">
                                      <p:cBhvr>
                                        <p:cTn id="26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8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нет нет 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00"/>
                            </p:stCondLst>
                            <p:childTnLst>
                              <p:par>
                                <p:cTn id="326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ты меня огорчаеш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500"/>
                            </p:stCondLst>
                            <p:childTnLst>
                              <p:par>
                                <p:cTn id="34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0.04358 -0.54027 " pathEditMode="relative" rAng="0" ptsTypes="AA">
                                      <p:cBhvr>
                                        <p:cTn id="35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0" y="-27014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037 -0.42268 C 0.57569 -0.43773 0.57412 -0.45416 0.57065 -0.46991 C 0.57117 -0.48634 0.571 -0.50301 0.57239 -0.51944 C 0.57308 -0.52662 0.59305 -0.53704 0.59808 -0.53889 C 0.62169 -0.53657 0.63697 -0.53495 0.6611 -0.53657 C 0.68871 -0.54653 0.71631 -0.55509 0.74496 -0.5581 C 0.74999 -0.55926 0.77048 -0.56157 0.77551 -0.56898 " pathEditMode="relative" ptsTypes="ffffffA">
                                      <p:cBhvr>
                                        <p:cTn id="3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4000"/>
                            </p:stCondLst>
                            <p:childTnLst>
                              <p:par>
                                <p:cTn id="358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9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3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7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2" grpId="0"/>
      <p:bldP spid="24" grpId="0"/>
      <p:bldP spid="25" grpId="0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alphaModFix amt="6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>
          <a:xfrm>
            <a:off x="2089150" y="4005263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3900488" y="2997200"/>
            <a:ext cx="1343025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5713413" y="1989138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7524750" y="981075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4" idx="0"/>
            <a:endCxn id="5" idx="2"/>
          </p:cNvCxnSpPr>
          <p:nvPr/>
        </p:nvCxnSpPr>
        <p:spPr>
          <a:xfrm flipV="1">
            <a:off x="1619250" y="4462463"/>
            <a:ext cx="474663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430588" y="3454400"/>
            <a:ext cx="474662" cy="1008063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7" idx="2"/>
          </p:cNvCxnSpPr>
          <p:nvPr/>
        </p:nvCxnSpPr>
        <p:spPr>
          <a:xfrm flipV="1">
            <a:off x="5243513" y="2446338"/>
            <a:ext cx="473075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1377950" y="4621213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:5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3227388" y="3589338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∙4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5040313" y="2641600"/>
            <a:ext cx="484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:6</a:t>
            </a: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6840538" y="1560513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∙7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4440238" y="4049713"/>
            <a:ext cx="4425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Выбираем правильный ответ:</a:t>
            </a: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4351338" y="3143250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2540000" y="40909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6211888" y="20843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5" name="TextBox 28"/>
          <p:cNvSpPr txBox="1">
            <a:spLocks noChangeArrowheads="1"/>
          </p:cNvSpPr>
          <p:nvPr/>
        </p:nvSpPr>
        <p:spPr bwMode="auto">
          <a:xfrm>
            <a:off x="7974013" y="1084263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0" name="Облако 39"/>
          <p:cNvSpPr/>
          <p:nvPr/>
        </p:nvSpPr>
        <p:spPr>
          <a:xfrm>
            <a:off x="3683564" y="55551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41" name="Облако 40"/>
          <p:cNvSpPr/>
          <p:nvPr/>
        </p:nvSpPr>
        <p:spPr>
          <a:xfrm>
            <a:off x="6211888" y="5501934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42" name="Облако 41"/>
          <p:cNvSpPr/>
          <p:nvPr/>
        </p:nvSpPr>
        <p:spPr>
          <a:xfrm>
            <a:off x="4835128" y="488282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43" name="Облако 42"/>
          <p:cNvSpPr/>
          <p:nvPr/>
        </p:nvSpPr>
        <p:spPr>
          <a:xfrm>
            <a:off x="7326499" y="482706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46" name="Облако 45"/>
          <p:cNvSpPr/>
          <p:nvPr/>
        </p:nvSpPr>
        <p:spPr>
          <a:xfrm>
            <a:off x="4753973" y="4882823"/>
            <a:ext cx="1079949" cy="848271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42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блако 46"/>
          <p:cNvSpPr/>
          <p:nvPr/>
        </p:nvSpPr>
        <p:spPr>
          <a:xfrm>
            <a:off x="3597775" y="5539098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Облако 47"/>
          <p:cNvSpPr/>
          <p:nvPr/>
        </p:nvSpPr>
        <p:spPr>
          <a:xfrm>
            <a:off x="6106330" y="5450685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49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Облако 48"/>
          <p:cNvSpPr/>
          <p:nvPr/>
        </p:nvSpPr>
        <p:spPr>
          <a:xfrm>
            <a:off x="7226894" y="4857375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Облако 50"/>
          <p:cNvSpPr/>
          <p:nvPr/>
        </p:nvSpPr>
        <p:spPr>
          <a:xfrm>
            <a:off x="7326499" y="482309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Облако 51"/>
          <p:cNvSpPr/>
          <p:nvPr/>
        </p:nvSpPr>
        <p:spPr>
          <a:xfrm>
            <a:off x="3683564" y="55551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Облако 52"/>
          <p:cNvSpPr/>
          <p:nvPr/>
        </p:nvSpPr>
        <p:spPr>
          <a:xfrm>
            <a:off x="4835128" y="494985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54" name="Облако 53"/>
          <p:cNvSpPr/>
          <p:nvPr/>
        </p:nvSpPr>
        <p:spPr>
          <a:xfrm>
            <a:off x="6211888" y="5455102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Облако 55"/>
          <p:cNvSpPr/>
          <p:nvPr/>
        </p:nvSpPr>
        <p:spPr>
          <a:xfrm>
            <a:off x="6120146" y="5408271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Облако 56"/>
          <p:cNvSpPr/>
          <p:nvPr/>
        </p:nvSpPr>
        <p:spPr>
          <a:xfrm>
            <a:off x="7240710" y="4780229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Облако 57"/>
          <p:cNvSpPr/>
          <p:nvPr/>
        </p:nvSpPr>
        <p:spPr>
          <a:xfrm>
            <a:off x="3597775" y="5461520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Облако 58"/>
          <p:cNvSpPr/>
          <p:nvPr/>
        </p:nvSpPr>
        <p:spPr>
          <a:xfrm>
            <a:off x="4749339" y="4882823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anime-multyashki-2762.gif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350" y="4268788"/>
            <a:ext cx="917575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277813" y="5013325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 flipV="1">
            <a:off x="7045927" y="1459926"/>
            <a:ext cx="478823" cy="102228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07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так дело дальше не пойдё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48148E-6 L -0.42517 -0.1990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67" y="-9954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6 2.22222E-6 C 0.02916 -0.00324 0.01406 0.00116 0.03072 -0.01296 C 0.03437 -0.02778 0.02968 -0.01088 0.03541 -0.02593 C 0.03802 -0.03287 0.03871 -0.03889 0.04201 -0.04537 C 0.046 -0.06158 0.04444 -0.0537 0.04687 -0.06898 C 0.04861 -0.10116 0.04965 -0.12199 0.06284 -0.14861 C 0.06406 -0.15116 0.06718 -0.15 0.06944 -0.1507 C 0.08003 -0.17245 0.10138 -0.1537 0.1177 -0.15278 C 0.13923 -0.15139 0.16076 -0.15139 0.18229 -0.1507 C 0.18385 -0.14931 0.18715 -0.1463 0.18715 -0.1463 " pathEditMode="relative" ptsTypes="fffffffffA">
                                      <p:cBhvr>
                                        <p:cTn id="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Думай,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Двигаемся дальш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2276 -0.34977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89" y="-175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16 -0.14606 C 0.18386 -0.16296 0.18386 -0.18102 0.19045 -0.1956 C 0.19097 -0.19792 0.19132 -0.20069 0.19202 -0.20301 C 0.19288 -0.20579 0.19462 -0.20764 0.19531 -0.21042 C 0.20139 -0.23704 0.19757 -0.27384 0.22066 -0.27963 C 0.26806 -0.2912 0.36441 -0.28704 0.36441 -0.2868 C 0.37813 -0.29097 0.36979 -0.28935 0.39011 -0.28935 " pathEditMode="relative" rAng="0" ptsTypes="ffffffA">
                                      <p:cBhvr>
                                        <p:cTn id="1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3" y="-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000"/>
                            </p:stCondLst>
                            <p:childTnLst>
                              <p:par>
                                <p:cTn id="171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6000"/>
                            </p:stCondLst>
                            <p:childTnLst>
                              <p:par>
                                <p:cTn id="1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шевели мозгам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ну и н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э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11111E-6 L -0.16111 -0.40463 " pathEditMode="relative" rAng="0" ptsTypes="AA">
                                      <p:cBhvr>
                                        <p:cTn id="26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56" y="-20231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01 -0.28935 C 0.39148 -0.29931 0.39218 -0.30671 0.39652 -0.31528 C 0.40069 -0.33264 0.39444 -0.36412 0.40138 -0.37338 C 0.40433 -0.37732 0.40902 -0.37732 0.41267 -0.37963 C 0.41735 -0.38889 0.42083 -0.39838 0.42551 -0.40764 C 0.42829 -0.41296 0.45173 -0.41574 0.45468 -0.41621 C 0.45937 -0.41852 0.46909 -0.42269 0.46909 -0.42269 C 0.50346 -0.42199 0.53801 -0.42199 0.57239 -0.4206 C 0.58037 -0.42037 0.57447 -0.41482 0.58037 -0.42269 " pathEditMode="relative" ptsTypes="ffffffffA">
                                      <p:cBhvr>
                                        <p:cTn id="26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8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нет нет 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00"/>
                            </p:stCondLst>
                            <p:childTnLst>
                              <p:par>
                                <p:cTn id="326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ты меня огорчаеш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500"/>
                            </p:stCondLst>
                            <p:childTnLst>
                              <p:par>
                                <p:cTn id="34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59259E-6 L 0.31476 -0.5574 " pathEditMode="relative" rAng="0" ptsTypes="AA">
                                      <p:cBhvr>
                                        <p:cTn id="35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29" y="-27870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037 -0.42268 C 0.57569 -0.43773 0.57412 -0.45416 0.57065 -0.46991 C 0.57117 -0.48634 0.571 -0.50301 0.57239 -0.51944 C 0.57308 -0.52662 0.59305 -0.53704 0.59808 -0.53889 C 0.62169 -0.53657 0.63697 -0.53495 0.6611 -0.53657 C 0.68871 -0.54653 0.71631 -0.55509 0.74496 -0.5581 C 0.74999 -0.55926 0.77048 -0.56157 0.77551 -0.56898 " pathEditMode="relative" ptsTypes="ffffffA">
                                      <p:cBhvr>
                                        <p:cTn id="3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4000"/>
                            </p:stCondLst>
                            <p:childTnLst>
                              <p:par>
                                <p:cTn id="358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9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3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7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2" grpId="0"/>
      <p:bldP spid="24" grpId="0"/>
      <p:bldP spid="25" grpId="0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email">
            <a:alphaModFix amt="6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лако 4"/>
          <p:cNvSpPr/>
          <p:nvPr/>
        </p:nvSpPr>
        <p:spPr>
          <a:xfrm>
            <a:off x="2089150" y="4005263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3900488" y="2997200"/>
            <a:ext cx="1343025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5713413" y="1989138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7524750" y="981075"/>
            <a:ext cx="1341438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>
            <a:stCxn id="4" idx="0"/>
            <a:endCxn id="5" idx="2"/>
          </p:cNvCxnSpPr>
          <p:nvPr/>
        </p:nvCxnSpPr>
        <p:spPr>
          <a:xfrm flipV="1">
            <a:off x="1619250" y="4462463"/>
            <a:ext cx="474663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3430588" y="3454400"/>
            <a:ext cx="474662" cy="1008063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7" idx="2"/>
          </p:cNvCxnSpPr>
          <p:nvPr/>
        </p:nvCxnSpPr>
        <p:spPr>
          <a:xfrm flipV="1">
            <a:off x="5243513" y="2446338"/>
            <a:ext cx="473075" cy="100806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1377950" y="4621213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:9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3227388" y="3589338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∙6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8"/>
          <p:cNvSpPr txBox="1">
            <a:spLocks noChangeArrowheads="1"/>
          </p:cNvSpPr>
          <p:nvPr/>
        </p:nvSpPr>
        <p:spPr bwMode="auto">
          <a:xfrm>
            <a:off x="5040313" y="2641600"/>
            <a:ext cx="48442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:2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6840538" y="1560513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∙7</a:t>
            </a:r>
            <a:endParaRPr lang="ru-RU" alt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4440238" y="4049713"/>
            <a:ext cx="4425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Выбираем правильный ответ:</a:t>
            </a:r>
          </a:p>
        </p:txBody>
      </p:sp>
      <p:sp>
        <p:nvSpPr>
          <p:cNvPr id="22" name="TextBox 25"/>
          <p:cNvSpPr txBox="1">
            <a:spLocks noChangeArrowheads="1"/>
          </p:cNvSpPr>
          <p:nvPr/>
        </p:nvSpPr>
        <p:spPr bwMode="auto">
          <a:xfrm>
            <a:off x="4351338" y="3143250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3" name="TextBox 26"/>
          <p:cNvSpPr txBox="1">
            <a:spLocks noChangeArrowheads="1"/>
          </p:cNvSpPr>
          <p:nvPr/>
        </p:nvSpPr>
        <p:spPr bwMode="auto">
          <a:xfrm>
            <a:off x="2540000" y="40909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4" name="TextBox 27"/>
          <p:cNvSpPr txBox="1">
            <a:spLocks noChangeArrowheads="1"/>
          </p:cNvSpPr>
          <p:nvPr/>
        </p:nvSpPr>
        <p:spPr bwMode="auto">
          <a:xfrm>
            <a:off x="6211888" y="2084388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5" name="TextBox 28"/>
          <p:cNvSpPr txBox="1">
            <a:spLocks noChangeArrowheads="1"/>
          </p:cNvSpPr>
          <p:nvPr/>
        </p:nvSpPr>
        <p:spPr bwMode="auto">
          <a:xfrm>
            <a:off x="7974013" y="1084263"/>
            <a:ext cx="44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0" name="Облако 39"/>
          <p:cNvSpPr/>
          <p:nvPr/>
        </p:nvSpPr>
        <p:spPr>
          <a:xfrm>
            <a:off x="5317332" y="488282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41" name="Облако 40"/>
          <p:cNvSpPr/>
          <p:nvPr/>
        </p:nvSpPr>
        <p:spPr>
          <a:xfrm>
            <a:off x="4345385" y="5583125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42" name="Облако 41"/>
          <p:cNvSpPr/>
          <p:nvPr/>
        </p:nvSpPr>
        <p:spPr>
          <a:xfrm>
            <a:off x="6112188" y="555518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43" name="Облако 42"/>
          <p:cNvSpPr/>
          <p:nvPr/>
        </p:nvSpPr>
        <p:spPr>
          <a:xfrm>
            <a:off x="7326499" y="482706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46" name="Облако 45"/>
          <p:cNvSpPr/>
          <p:nvPr/>
        </p:nvSpPr>
        <p:spPr>
          <a:xfrm>
            <a:off x="5965919" y="5531530"/>
            <a:ext cx="1079949" cy="848271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63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Облако 46"/>
          <p:cNvSpPr/>
          <p:nvPr/>
        </p:nvSpPr>
        <p:spPr>
          <a:xfrm>
            <a:off x="5206106" y="4838041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Облако 47"/>
          <p:cNvSpPr/>
          <p:nvPr/>
        </p:nvSpPr>
        <p:spPr>
          <a:xfrm>
            <a:off x="4237383" y="5551342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54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Облако 48"/>
          <p:cNvSpPr/>
          <p:nvPr/>
        </p:nvSpPr>
        <p:spPr>
          <a:xfrm>
            <a:off x="7150465" y="4827061"/>
            <a:ext cx="1079949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81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Облако 50"/>
          <p:cNvSpPr/>
          <p:nvPr/>
        </p:nvSpPr>
        <p:spPr>
          <a:xfrm>
            <a:off x="4336987" y="5598173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Облако 51"/>
          <p:cNvSpPr/>
          <p:nvPr/>
        </p:nvSpPr>
        <p:spPr>
          <a:xfrm>
            <a:off x="5326137" y="4838042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Облако 52"/>
          <p:cNvSpPr/>
          <p:nvPr/>
        </p:nvSpPr>
        <p:spPr>
          <a:xfrm>
            <a:off x="6112188" y="5599375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Облако 53"/>
          <p:cNvSpPr/>
          <p:nvPr/>
        </p:nvSpPr>
        <p:spPr>
          <a:xfrm>
            <a:off x="7264188" y="4827061"/>
            <a:ext cx="894556" cy="745083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Облако 55"/>
          <p:cNvSpPr/>
          <p:nvPr/>
        </p:nvSpPr>
        <p:spPr>
          <a:xfrm>
            <a:off x="5213015" y="4815834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Облако 56"/>
          <p:cNvSpPr/>
          <p:nvPr/>
        </p:nvSpPr>
        <p:spPr>
          <a:xfrm>
            <a:off x="7164281" y="4799013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Облако 57"/>
          <p:cNvSpPr/>
          <p:nvPr/>
        </p:nvSpPr>
        <p:spPr>
          <a:xfrm>
            <a:off x="4251199" y="5551342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Облако 58"/>
          <p:cNvSpPr/>
          <p:nvPr/>
        </p:nvSpPr>
        <p:spPr>
          <a:xfrm>
            <a:off x="5979735" y="5536293"/>
            <a:ext cx="1066133" cy="838746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anime-multyashki-2762.gif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0350" y="4268788"/>
            <a:ext cx="917575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277813" y="5013325"/>
            <a:ext cx="1341437" cy="914400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 flipV="1">
            <a:off x="7045927" y="1459926"/>
            <a:ext cx="478823" cy="102228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Управляющая кнопка: далее 1">
            <a:hlinkClick r:id="rId21" action="ppaction://hlinksldjump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ет 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кто же так счита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так дело дальше не пойдё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Вер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-0.22882 -0.2213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1" y="-11065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6 2.22222E-6 C 0.02916 -0.00324 0.01406 0.00116 0.03072 -0.01296 C 0.03437 -0.02778 0.02968 -0.01088 0.03541 -0.02593 C 0.03802 -0.03287 0.03871 -0.03889 0.04201 -0.04537 C 0.046 -0.06158 0.04444 -0.0537 0.04687 -0.06898 C 0.04861 -0.10116 0.04965 -0.12199 0.06284 -0.14861 C 0.06406 -0.15116 0.06718 -0.15 0.06944 -0.1507 C 0.08003 -0.17245 0.10138 -0.1537 0.1177 -0.15278 C 0.13923 -0.15139 0.16076 -0.15139 0.18229 -0.1507 C 0.18385 -0.14931 0.18715 -0.1463 0.18715 -0.1463 " pathEditMode="relative" ptsTypes="fffffffffA">
                                      <p:cBhvr>
                                        <p:cTn id="7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Думай, дума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3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Ошибочка вышл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1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Неправи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Двигаемся дальше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07407E-6 L -0.1283 -0.25301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4" y="-12662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16 -0.14606 C 0.18386 -0.16296 0.18386 -0.18102 0.19045 -0.1956 C 0.19097 -0.19792 0.19132 -0.20069 0.19202 -0.20301 C 0.19288 -0.20579 0.19462 -0.20764 0.19531 -0.21042 C 0.20139 -0.23704 0.19757 -0.27384 0.22066 -0.27963 C 0.26806 -0.2912 0.36441 -0.28704 0.36441 -0.2868 C 0.37813 -0.29097 0.36979 -0.28935 0.39011 -0.28935 " pathEditMode="relative" rAng="0" ptsTypes="ffffffA">
                                      <p:cBhvr>
                                        <p:cTn id="1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3" y="-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000"/>
                            </p:stCondLst>
                            <p:childTnLst>
                              <p:par>
                                <p:cTn id="171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6000"/>
                            </p:stCondLst>
                            <p:childTnLst>
                              <p:par>
                                <p:cTn id="1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0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0" fill="hold">
                      <p:stCondLst>
                        <p:cond delay="0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Да незадач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шевели мозгам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ну и н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"/>
                            </p:stCondLst>
                            <p:childTnLst>
                              <p:par>
                                <p:cTn id="248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8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эамечательн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185E-6 L 0.1816 -0.51759 " pathEditMode="relative" rAng="0" ptsTypes="AA">
                                      <p:cBhvr>
                                        <p:cTn id="26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80" y="-25880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01 -0.28935 C 0.39148 -0.29931 0.39218 -0.30671 0.39652 -0.31528 C 0.40069 -0.33264 0.39444 -0.36412 0.40138 -0.37338 C 0.40433 -0.37732 0.40902 -0.37732 0.41267 -0.37963 C 0.41735 -0.38889 0.42083 -0.39838 0.42551 -0.40764 C 0.42829 -0.41296 0.45173 -0.41574 0.45468 -0.41621 C 0.45937 -0.41852 0.46909 -0.42269 0.46909 -0.42269 C 0.50346 -0.42199 0.53801 -0.42199 0.57239 -0.4206 C 0.58037 -0.42037 0.57447 -0.41482 0.58037 -0.42269 " pathEditMode="relative" ptsTypes="ffffffffA">
                                      <p:cBhvr>
                                        <p:cTn id="26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4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8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нет нет не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00"/>
                            </p:stCondLst>
                            <p:childTnLst>
                              <p:par>
                                <p:cTn id="31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6" name="включай голов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00"/>
                            </p:stCondLst>
                            <p:childTnLst>
                              <p:par>
                                <p:cTn id="326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animClr clrSpc="rgb" dir="cw">
                                      <p:cBhvr>
                                        <p:cTn id="3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33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ты меня огорчаешь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500"/>
                            </p:stCondLst>
                            <p:childTnLst>
                              <p:par>
                                <p:cTn id="341" presetID="3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Хорош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96296E-6 L 0.1901 -0.66227 " pathEditMode="relative" rAng="0" ptsTypes="AA">
                                      <p:cBhvr>
                                        <p:cTn id="354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7" y="-33125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037 -0.42268 C 0.57569 -0.43773 0.57412 -0.45416 0.57065 -0.46991 C 0.57117 -0.48634 0.571 -0.50301 0.57239 -0.51944 C 0.57308 -0.52662 0.59305 -0.53704 0.59808 -0.53889 C 0.62169 -0.53657 0.63697 -0.53495 0.6611 -0.53657 C 0.68871 -0.54653 0.71631 -0.55509 0.74496 -0.5581 C 0.74999 -0.55926 0.77048 -0.56157 0.77551 -0.56898 " pathEditMode="relative" ptsTypes="ffffffA">
                                      <p:cBhvr>
                                        <p:cTn id="35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4000"/>
                            </p:stCondLst>
                            <p:childTnLst>
                              <p:par>
                                <p:cTn id="358" presetID="2" presetClass="exit" presetSubtype="2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9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3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2" presetClass="exit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7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2" grpId="0"/>
      <p:bldP spid="24" grpId="0"/>
      <p:bldP spid="25" grpId="0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2536"/>
            <a:ext cx="87170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выполнения арифметических действий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649173" y="6462434"/>
            <a:ext cx="494827" cy="395566"/>
          </a:xfrm>
          <a:prstGeom prst="actionButtonForwardNex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2477" y="1336394"/>
            <a:ext cx="871707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художнику разукрасить картинку.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этого решайте  примеры и  выбирайте правильные ответы среди предложенных. С каждым, правильно решённым, примером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 будет наполняться красками.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galery_clip_image006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3403203"/>
            <a:ext cx="3008376" cy="3210218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238310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</TotalTime>
  <Words>940</Words>
  <Application>Microsoft Office PowerPoint</Application>
  <PresentationFormat>Экран (4:3)</PresentationFormat>
  <Paragraphs>394</Paragraphs>
  <Slides>48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4" baseType="lpstr">
      <vt:lpstr>Arial</vt:lpstr>
      <vt:lpstr>Calibri</vt:lpstr>
      <vt:lpstr>Segoe Print</vt:lpstr>
      <vt:lpstr>Segoe Script</vt:lpstr>
      <vt:lpstr>Times New Roman</vt:lpstr>
      <vt:lpstr>Тема Office</vt:lpstr>
      <vt:lpstr>Математические тренажёры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Математические тренажёры</dc:title>
  <dc:creator>1</dc:creator>
  <cp:lastModifiedBy>виталий</cp:lastModifiedBy>
  <cp:revision>102</cp:revision>
  <dcterms:created xsi:type="dcterms:W3CDTF">2014-10-26T14:10:30Z</dcterms:created>
  <dcterms:modified xsi:type="dcterms:W3CDTF">2020-04-10T09:40:48Z</dcterms:modified>
</cp:coreProperties>
</file>