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368" autoAdjust="0"/>
    <p:restoredTop sz="94660"/>
  </p:normalViewPr>
  <p:slideViewPr>
    <p:cSldViewPr>
      <p:cViewPr varScale="1">
        <p:scale>
          <a:sx n="66" d="100"/>
          <a:sy n="66" d="100"/>
        </p:scale>
        <p:origin x="1512" y="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3B22C6-7B24-4126-919D-BCD381DD6792}" type="datetimeFigureOut">
              <a:rPr lang="ru-RU" smtClean="0"/>
              <a:pPr/>
              <a:t>10.04.2020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391BB-C83D-4033-9108-6D32BFF594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>
    <p:newsflash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3B22C6-7B24-4126-919D-BCD381DD6792}" type="datetimeFigureOut">
              <a:rPr lang="ru-RU" smtClean="0"/>
              <a:pPr/>
              <a:t>10.04.2020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391BB-C83D-4033-9108-6D32BFF594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>
    <p:newsflash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3B22C6-7B24-4126-919D-BCD381DD6792}" type="datetimeFigureOut">
              <a:rPr lang="ru-RU" smtClean="0"/>
              <a:pPr/>
              <a:t>10.04.2020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391BB-C83D-4033-9108-6D32BFF594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>
    <p:newsflash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3B22C6-7B24-4126-919D-BCD381DD6792}" type="datetimeFigureOut">
              <a:rPr lang="ru-RU" smtClean="0"/>
              <a:pPr/>
              <a:t>10.04.2020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391BB-C83D-4033-9108-6D32BFF594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>
    <p:newsflash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3B22C6-7B24-4126-919D-BCD381DD6792}" type="datetimeFigureOut">
              <a:rPr lang="ru-RU" smtClean="0"/>
              <a:pPr/>
              <a:t>10.04.2020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391BB-C83D-4033-9108-6D32BFF594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>
    <p:newsflash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3B22C6-7B24-4126-919D-BCD381DD6792}" type="datetimeFigureOut">
              <a:rPr lang="ru-RU" smtClean="0"/>
              <a:pPr/>
              <a:t>10.04.2020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391BB-C83D-4033-9108-6D32BFF594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>
    <p:newsflash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3B22C6-7B24-4126-919D-BCD381DD6792}" type="datetimeFigureOut">
              <a:rPr lang="ru-RU" smtClean="0"/>
              <a:pPr/>
              <a:t>10.04.2020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391BB-C83D-4033-9108-6D32BFF594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>
    <p:newsflash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3B22C6-7B24-4126-919D-BCD381DD6792}" type="datetimeFigureOut">
              <a:rPr lang="ru-RU" smtClean="0"/>
              <a:pPr/>
              <a:t>10.04.2020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391BB-C83D-4033-9108-6D32BFF594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>
    <p:newsflash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3B22C6-7B24-4126-919D-BCD381DD6792}" type="datetimeFigureOut">
              <a:rPr lang="ru-RU" smtClean="0"/>
              <a:pPr/>
              <a:t>10.04.2020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391BB-C83D-4033-9108-6D32BFF594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>
    <p:newsflash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3B22C6-7B24-4126-919D-BCD381DD6792}" type="datetimeFigureOut">
              <a:rPr lang="ru-RU" smtClean="0"/>
              <a:pPr/>
              <a:t>10.04.2020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391BB-C83D-4033-9108-6D32BFF594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>
    <p:newsflash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3B22C6-7B24-4126-919D-BCD381DD6792}" type="datetimeFigureOut">
              <a:rPr lang="ru-RU" smtClean="0"/>
              <a:pPr/>
              <a:t>10.04.2020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391BB-C83D-4033-9108-6D32BFF594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>
    <p:newsflash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 userDrawn="1"/>
        </p:nvSpPr>
        <p:spPr>
          <a:xfrm>
            <a:off x="214282" y="178571"/>
            <a:ext cx="8715436" cy="6500858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Рисунок 7" descr="0009-008-Sdelat-pervye-shagi-v-ovladenii-osnovami-ponjatijnogo-myshlenija-v.png"/>
          <p:cNvPicPr>
            <a:picLocks noChangeAspect="1"/>
          </p:cNvPicPr>
          <p:nvPr userDrawn="1"/>
        </p:nvPicPr>
        <p:blipFill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2083" b="6250"/>
          <a:stretch>
            <a:fillRect/>
          </a:stretch>
        </p:blipFill>
        <p:spPr>
          <a:xfrm>
            <a:off x="0" y="5695265"/>
            <a:ext cx="1214414" cy="116273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3B22C6-7B24-4126-919D-BCD381DD6792}" type="datetimeFigureOut">
              <a:rPr lang="ru-RU" smtClean="0"/>
              <a:pPr/>
              <a:t>10.04.2020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0391BB-C83D-4033-9108-6D32BFF5944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advClick="0">
    <p:newsflash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i015.radikal.ru/0801/86/f36f10f0582e.png" TargetMode="External"/><Relationship Id="rId2" Type="http://schemas.openxmlformats.org/officeDocument/2006/relationships/hyperlink" Target="http://900igr.net/datai/pedagogika/Vidy-uchebnoj-dejatelnosti/0009-008-Sdelat-pervye-shagi-v-ovladenii-osnovami-ponjatijnogo-myshlenija-v.png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s39.radikal.ru/i085/0907/b1/07afce7614ed.png" TargetMode="External"/><Relationship Id="rId5" Type="http://schemas.openxmlformats.org/officeDocument/2006/relationships/hyperlink" Target="http://panteleevatatyn.ucoz.ru/pisynki/80.gif" TargetMode="External"/><Relationship Id="rId4" Type="http://schemas.openxmlformats.org/officeDocument/2006/relationships/hyperlink" Target="http://www.fmclass.ru/pic/482f14a40d65d/pic.jp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8804" y="2875002"/>
            <a:ext cx="8366393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600" b="1" dirty="0" smtClean="0">
                <a:solidFill>
                  <a:srgbClr val="002060"/>
                </a:solidFill>
                <a:latin typeface="AnastasiaScript" pitchFamily="2" charset="0"/>
              </a:rPr>
              <a:t>Математический кроссворд</a:t>
            </a:r>
            <a:endParaRPr lang="ru-RU" sz="6600" b="1" dirty="0">
              <a:solidFill>
                <a:srgbClr val="002060"/>
              </a:solidFill>
              <a:latin typeface="AnastasiaScript" pitchFamily="2" charset="0"/>
            </a:endParaRPr>
          </a:p>
        </p:txBody>
      </p:sp>
      <p:pic>
        <p:nvPicPr>
          <p:cNvPr id="4" name="Рисунок 3" descr="80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429256" y="357166"/>
            <a:ext cx="2857520" cy="2619393"/>
          </a:xfrm>
          <a:prstGeom prst="rect">
            <a:avLst/>
          </a:prstGeom>
        </p:spPr>
      </p:pic>
      <p:sp>
        <p:nvSpPr>
          <p:cNvPr id="5" name="Управляющая кнопка: далее 4">
            <a:hlinkClick r:id="" action="ppaction://hlinkshowjump?jump=nextslide" highlightClick="1"/>
          </p:cNvPr>
          <p:cNvSpPr/>
          <p:nvPr/>
        </p:nvSpPr>
        <p:spPr>
          <a:xfrm>
            <a:off x="8572528" y="6429396"/>
            <a:ext cx="571472" cy="428604"/>
          </a:xfrm>
          <a:prstGeom prst="actionButtonForwardNext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>
    <p:newsflash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трелка вниз 1"/>
          <p:cNvSpPr/>
          <p:nvPr/>
        </p:nvSpPr>
        <p:spPr>
          <a:xfrm>
            <a:off x="3286116" y="1785926"/>
            <a:ext cx="285752" cy="357190"/>
          </a:xfrm>
          <a:prstGeom prst="downArrow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3" name="Группа 2"/>
          <p:cNvGrpSpPr/>
          <p:nvPr/>
        </p:nvGrpSpPr>
        <p:grpSpPr>
          <a:xfrm>
            <a:off x="4143372" y="2071678"/>
            <a:ext cx="4643470" cy="689781"/>
            <a:chOff x="1857356" y="5072074"/>
            <a:chExt cx="5429288" cy="1475599"/>
          </a:xfrm>
        </p:grpSpPr>
        <p:pic>
          <p:nvPicPr>
            <p:cNvPr id="4" name="Рисунок 3" descr="f36f10f0582e.pn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857356" y="5072074"/>
              <a:ext cx="5429288" cy="1475599"/>
            </a:xfrm>
            <a:prstGeom prst="rect">
              <a:avLst/>
            </a:prstGeom>
          </p:spPr>
        </p:pic>
        <p:sp>
          <p:nvSpPr>
            <p:cNvPr id="5" name="Прямоугольник 4"/>
            <p:cNvSpPr/>
            <p:nvPr/>
          </p:nvSpPr>
          <p:spPr>
            <a:xfrm>
              <a:off x="2214546" y="5357826"/>
              <a:ext cx="4572000" cy="58477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/>
              <a:r>
                <a:rPr lang="ru-RU" sz="1600" b="1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Арифметическое действие, обратное сложению.</a:t>
              </a:r>
              <a:endParaRPr lang="ru-RU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6" name="Выноска-облако 5"/>
          <p:cNvSpPr/>
          <p:nvPr/>
        </p:nvSpPr>
        <p:spPr>
          <a:xfrm>
            <a:off x="2428860" y="2714620"/>
            <a:ext cx="1000132" cy="714380"/>
          </a:xfrm>
          <a:prstGeom prst="cloudCallout">
            <a:avLst>
              <a:gd name="adj1" fmla="val -34680"/>
              <a:gd name="adj2" fmla="val 57053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ru-RU" sz="4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500166" y="285728"/>
            <a:ext cx="668343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Рекомендации по работе с кроссвордом:</a:t>
            </a:r>
            <a:endParaRPr lang="ru-RU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28596" y="1714488"/>
            <a:ext cx="850112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1. Нажимаете на      .</a:t>
            </a:r>
          </a:p>
          <a:p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2. Появляются вопрос</a:t>
            </a:r>
          </a:p>
          <a:p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 выноска               .</a:t>
            </a:r>
          </a:p>
          <a:p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3. Нажимаете на вопросительный знак и в сетке кроссворда появляется слово и т. д.</a:t>
            </a:r>
            <a:endParaRPr lang="ru-RU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Управляющая кнопка: далее 9">
            <a:hlinkClick r:id="" action="ppaction://hlinkshowjump?jump=nextslide" highlightClick="1"/>
          </p:cNvPr>
          <p:cNvSpPr/>
          <p:nvPr/>
        </p:nvSpPr>
        <p:spPr>
          <a:xfrm>
            <a:off x="8572528" y="6429396"/>
            <a:ext cx="571472" cy="428604"/>
          </a:xfrm>
          <a:prstGeom prst="actionButtonForwardNext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>
    <p:newsflash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8" name="Группа 57"/>
          <p:cNvGrpSpPr/>
          <p:nvPr/>
        </p:nvGrpSpPr>
        <p:grpSpPr>
          <a:xfrm>
            <a:off x="357158" y="1428736"/>
            <a:ext cx="350499" cy="1428760"/>
            <a:chOff x="285720" y="1571612"/>
            <a:chExt cx="350499" cy="1428760"/>
          </a:xfrm>
        </p:grpSpPr>
        <p:sp>
          <p:nvSpPr>
            <p:cNvPr id="16" name="Скругленный прямоугольник 15"/>
            <p:cNvSpPr/>
            <p:nvPr/>
          </p:nvSpPr>
          <p:spPr>
            <a:xfrm>
              <a:off x="285720" y="2285992"/>
              <a:ext cx="350499" cy="357190"/>
            </a:xfrm>
            <a:prstGeom prst="roundRect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5" name="Скругленный прямоугольник 54"/>
            <p:cNvSpPr/>
            <p:nvPr/>
          </p:nvSpPr>
          <p:spPr>
            <a:xfrm>
              <a:off x="285720" y="1928802"/>
              <a:ext cx="350499" cy="357190"/>
            </a:xfrm>
            <a:prstGeom prst="roundRect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6" name="Скругленный прямоугольник 55"/>
            <p:cNvSpPr/>
            <p:nvPr/>
          </p:nvSpPr>
          <p:spPr>
            <a:xfrm>
              <a:off x="285720" y="1571612"/>
              <a:ext cx="350499" cy="357190"/>
            </a:xfrm>
            <a:prstGeom prst="roundRect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7" name="Скругленный прямоугольник 56"/>
            <p:cNvSpPr/>
            <p:nvPr/>
          </p:nvSpPr>
          <p:spPr>
            <a:xfrm>
              <a:off x="285720" y="2643182"/>
              <a:ext cx="350499" cy="357190"/>
            </a:xfrm>
            <a:prstGeom prst="roundRect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67" name="Группа 66"/>
          <p:cNvGrpSpPr/>
          <p:nvPr/>
        </p:nvGrpSpPr>
        <p:grpSpPr>
          <a:xfrm>
            <a:off x="724394" y="1785926"/>
            <a:ext cx="350499" cy="2500330"/>
            <a:chOff x="652956" y="1928802"/>
            <a:chExt cx="350499" cy="2500330"/>
          </a:xfrm>
        </p:grpSpPr>
        <p:sp>
          <p:nvSpPr>
            <p:cNvPr id="17" name="Скругленный прямоугольник 16"/>
            <p:cNvSpPr/>
            <p:nvPr/>
          </p:nvSpPr>
          <p:spPr>
            <a:xfrm>
              <a:off x="652956" y="2285992"/>
              <a:ext cx="350499" cy="357190"/>
            </a:xfrm>
            <a:prstGeom prst="roundRect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4" name="Скругленный прямоугольник 53"/>
            <p:cNvSpPr/>
            <p:nvPr/>
          </p:nvSpPr>
          <p:spPr>
            <a:xfrm>
              <a:off x="652956" y="1928802"/>
              <a:ext cx="350499" cy="357190"/>
            </a:xfrm>
            <a:prstGeom prst="roundRect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66" name="Группа 65"/>
            <p:cNvGrpSpPr/>
            <p:nvPr/>
          </p:nvGrpSpPr>
          <p:grpSpPr>
            <a:xfrm>
              <a:off x="652956" y="2643182"/>
              <a:ext cx="350499" cy="1785950"/>
              <a:chOff x="1571604" y="3714752"/>
              <a:chExt cx="350499" cy="1785950"/>
            </a:xfrm>
          </p:grpSpPr>
          <p:grpSp>
            <p:nvGrpSpPr>
              <p:cNvPr id="59" name="Группа 58"/>
              <p:cNvGrpSpPr/>
              <p:nvPr/>
            </p:nvGrpSpPr>
            <p:grpSpPr>
              <a:xfrm>
                <a:off x="1571604" y="3714752"/>
                <a:ext cx="350499" cy="1428760"/>
                <a:chOff x="285720" y="1571612"/>
                <a:chExt cx="350499" cy="1428760"/>
              </a:xfrm>
            </p:grpSpPr>
            <p:sp>
              <p:nvSpPr>
                <p:cNvPr id="60" name="Скругленный прямоугольник 59"/>
                <p:cNvSpPr/>
                <p:nvPr/>
              </p:nvSpPr>
              <p:spPr>
                <a:xfrm>
                  <a:off x="285720" y="2285992"/>
                  <a:ext cx="350499" cy="357190"/>
                </a:xfrm>
                <a:prstGeom prst="roundRect">
                  <a:avLst/>
                </a:prstGeom>
                <a:ln>
                  <a:solidFill>
                    <a:srgbClr val="00B050"/>
                  </a:solidFill>
                </a:ln>
              </p:spPr>
              <p:style>
                <a:lnRef idx="2">
                  <a:schemeClr val="accent3"/>
                </a:lnRef>
                <a:fillRef idx="1">
                  <a:schemeClr val="lt1"/>
                </a:fillRef>
                <a:effectRef idx="0">
                  <a:schemeClr val="accent3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61" name="Скругленный прямоугольник 60"/>
                <p:cNvSpPr/>
                <p:nvPr/>
              </p:nvSpPr>
              <p:spPr>
                <a:xfrm>
                  <a:off x="285720" y="1928802"/>
                  <a:ext cx="350499" cy="357190"/>
                </a:xfrm>
                <a:prstGeom prst="roundRect">
                  <a:avLst/>
                </a:prstGeom>
                <a:ln>
                  <a:solidFill>
                    <a:srgbClr val="00B050"/>
                  </a:solidFill>
                </a:ln>
              </p:spPr>
              <p:style>
                <a:lnRef idx="2">
                  <a:schemeClr val="accent3"/>
                </a:lnRef>
                <a:fillRef idx="1">
                  <a:schemeClr val="lt1"/>
                </a:fillRef>
                <a:effectRef idx="0">
                  <a:schemeClr val="accent3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62" name="Скругленный прямоугольник 61"/>
                <p:cNvSpPr/>
                <p:nvPr/>
              </p:nvSpPr>
              <p:spPr>
                <a:xfrm>
                  <a:off x="285720" y="1571612"/>
                  <a:ext cx="350499" cy="357190"/>
                </a:xfrm>
                <a:prstGeom prst="roundRect">
                  <a:avLst/>
                </a:prstGeom>
                <a:ln>
                  <a:solidFill>
                    <a:srgbClr val="00B050"/>
                  </a:solidFill>
                </a:ln>
              </p:spPr>
              <p:style>
                <a:lnRef idx="2">
                  <a:schemeClr val="accent3"/>
                </a:lnRef>
                <a:fillRef idx="1">
                  <a:schemeClr val="lt1"/>
                </a:fillRef>
                <a:effectRef idx="0">
                  <a:schemeClr val="accent3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63" name="Скругленный прямоугольник 62"/>
                <p:cNvSpPr/>
                <p:nvPr/>
              </p:nvSpPr>
              <p:spPr>
                <a:xfrm>
                  <a:off x="285720" y="2643182"/>
                  <a:ext cx="350499" cy="357190"/>
                </a:xfrm>
                <a:prstGeom prst="roundRect">
                  <a:avLst/>
                </a:prstGeom>
                <a:ln>
                  <a:solidFill>
                    <a:srgbClr val="00B050"/>
                  </a:solidFill>
                </a:ln>
              </p:spPr>
              <p:style>
                <a:lnRef idx="2">
                  <a:schemeClr val="accent3"/>
                </a:lnRef>
                <a:fillRef idx="1">
                  <a:schemeClr val="lt1"/>
                </a:fillRef>
                <a:effectRef idx="0">
                  <a:schemeClr val="accent3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64" name="Скругленный прямоугольник 63"/>
              <p:cNvSpPr/>
              <p:nvPr/>
            </p:nvSpPr>
            <p:spPr>
              <a:xfrm>
                <a:off x="1571604" y="5143512"/>
                <a:ext cx="350499" cy="357190"/>
              </a:xfrm>
              <a:prstGeom prst="roundRect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grpSp>
        <p:nvGrpSpPr>
          <p:cNvPr id="91" name="Группа 90"/>
          <p:cNvGrpSpPr/>
          <p:nvPr/>
        </p:nvGrpSpPr>
        <p:grpSpPr>
          <a:xfrm>
            <a:off x="1091630" y="714356"/>
            <a:ext cx="350499" cy="3214710"/>
            <a:chOff x="1020191" y="857232"/>
            <a:chExt cx="350499" cy="3214710"/>
          </a:xfrm>
        </p:grpSpPr>
        <p:sp>
          <p:nvSpPr>
            <p:cNvPr id="18" name="Скругленный прямоугольник 17"/>
            <p:cNvSpPr/>
            <p:nvPr/>
          </p:nvSpPr>
          <p:spPr>
            <a:xfrm>
              <a:off x="1020191" y="2285992"/>
              <a:ext cx="350499" cy="357190"/>
            </a:xfrm>
            <a:prstGeom prst="roundRect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79" name="Группа 78"/>
            <p:cNvGrpSpPr/>
            <p:nvPr/>
          </p:nvGrpSpPr>
          <p:grpSpPr>
            <a:xfrm>
              <a:off x="1020191" y="857232"/>
              <a:ext cx="350499" cy="1428760"/>
              <a:chOff x="2428860" y="4214818"/>
              <a:chExt cx="350499" cy="1428760"/>
            </a:xfrm>
          </p:grpSpPr>
          <p:grpSp>
            <p:nvGrpSpPr>
              <p:cNvPr id="80" name="Группа 79"/>
              <p:cNvGrpSpPr/>
              <p:nvPr/>
            </p:nvGrpSpPr>
            <p:grpSpPr>
              <a:xfrm>
                <a:off x="2428860" y="4214818"/>
                <a:ext cx="350499" cy="1071570"/>
                <a:chOff x="2428860" y="4214818"/>
                <a:chExt cx="350499" cy="1071570"/>
              </a:xfrm>
            </p:grpSpPr>
            <p:sp>
              <p:nvSpPr>
                <p:cNvPr id="82" name="Скругленный прямоугольник 81"/>
                <p:cNvSpPr/>
                <p:nvPr/>
              </p:nvSpPr>
              <p:spPr>
                <a:xfrm>
                  <a:off x="2428860" y="4929198"/>
                  <a:ext cx="350499" cy="357190"/>
                </a:xfrm>
                <a:prstGeom prst="roundRect">
                  <a:avLst/>
                </a:prstGeom>
                <a:ln>
                  <a:solidFill>
                    <a:srgbClr val="00B050"/>
                  </a:solidFill>
                </a:ln>
              </p:spPr>
              <p:style>
                <a:lnRef idx="2">
                  <a:schemeClr val="accent3"/>
                </a:lnRef>
                <a:fillRef idx="1">
                  <a:schemeClr val="lt1"/>
                </a:fillRef>
                <a:effectRef idx="0">
                  <a:schemeClr val="accent3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83" name="Скругленный прямоугольник 82"/>
                <p:cNvSpPr/>
                <p:nvPr/>
              </p:nvSpPr>
              <p:spPr>
                <a:xfrm>
                  <a:off x="2428860" y="4572008"/>
                  <a:ext cx="350499" cy="357190"/>
                </a:xfrm>
                <a:prstGeom prst="roundRect">
                  <a:avLst/>
                </a:prstGeom>
                <a:ln>
                  <a:solidFill>
                    <a:srgbClr val="00B050"/>
                  </a:solidFill>
                </a:ln>
              </p:spPr>
              <p:style>
                <a:lnRef idx="2">
                  <a:schemeClr val="accent3"/>
                </a:lnRef>
                <a:fillRef idx="1">
                  <a:schemeClr val="lt1"/>
                </a:fillRef>
                <a:effectRef idx="0">
                  <a:schemeClr val="accent3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84" name="Скругленный прямоугольник 83"/>
                <p:cNvSpPr/>
                <p:nvPr/>
              </p:nvSpPr>
              <p:spPr>
                <a:xfrm>
                  <a:off x="2428860" y="4214818"/>
                  <a:ext cx="350499" cy="357190"/>
                </a:xfrm>
                <a:prstGeom prst="roundRect">
                  <a:avLst/>
                </a:prstGeom>
                <a:ln>
                  <a:solidFill>
                    <a:srgbClr val="00B050"/>
                  </a:solidFill>
                </a:ln>
              </p:spPr>
              <p:style>
                <a:lnRef idx="2">
                  <a:schemeClr val="accent3"/>
                </a:lnRef>
                <a:fillRef idx="1">
                  <a:schemeClr val="lt1"/>
                </a:fillRef>
                <a:effectRef idx="0">
                  <a:schemeClr val="accent3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81" name="Скругленный прямоугольник 80"/>
              <p:cNvSpPr/>
              <p:nvPr/>
            </p:nvSpPr>
            <p:spPr>
              <a:xfrm>
                <a:off x="2428860" y="5286388"/>
                <a:ext cx="350499" cy="357190"/>
              </a:xfrm>
              <a:prstGeom prst="roundRect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grpSp>
          <p:nvGrpSpPr>
            <p:cNvPr id="85" name="Группа 84"/>
            <p:cNvGrpSpPr/>
            <p:nvPr/>
          </p:nvGrpSpPr>
          <p:grpSpPr>
            <a:xfrm>
              <a:off x="1020191" y="2643182"/>
              <a:ext cx="350499" cy="1428760"/>
              <a:chOff x="2428860" y="4214818"/>
              <a:chExt cx="350499" cy="1428760"/>
            </a:xfrm>
          </p:grpSpPr>
          <p:grpSp>
            <p:nvGrpSpPr>
              <p:cNvPr id="86" name="Группа 85"/>
              <p:cNvGrpSpPr/>
              <p:nvPr/>
            </p:nvGrpSpPr>
            <p:grpSpPr>
              <a:xfrm>
                <a:off x="2428860" y="4214818"/>
                <a:ext cx="350499" cy="1071570"/>
                <a:chOff x="2428860" y="4214818"/>
                <a:chExt cx="350499" cy="1071570"/>
              </a:xfrm>
            </p:grpSpPr>
            <p:sp>
              <p:nvSpPr>
                <p:cNvPr id="88" name="Скругленный прямоугольник 87"/>
                <p:cNvSpPr/>
                <p:nvPr/>
              </p:nvSpPr>
              <p:spPr>
                <a:xfrm>
                  <a:off x="2428860" y="4929198"/>
                  <a:ext cx="350499" cy="357190"/>
                </a:xfrm>
                <a:prstGeom prst="roundRect">
                  <a:avLst/>
                </a:prstGeom>
                <a:ln>
                  <a:solidFill>
                    <a:srgbClr val="00B050"/>
                  </a:solidFill>
                </a:ln>
              </p:spPr>
              <p:style>
                <a:lnRef idx="2">
                  <a:schemeClr val="accent3"/>
                </a:lnRef>
                <a:fillRef idx="1">
                  <a:schemeClr val="lt1"/>
                </a:fillRef>
                <a:effectRef idx="0">
                  <a:schemeClr val="accent3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89" name="Скругленный прямоугольник 88"/>
                <p:cNvSpPr/>
                <p:nvPr/>
              </p:nvSpPr>
              <p:spPr>
                <a:xfrm>
                  <a:off x="2428860" y="4572008"/>
                  <a:ext cx="350499" cy="357190"/>
                </a:xfrm>
                <a:prstGeom prst="roundRect">
                  <a:avLst/>
                </a:prstGeom>
                <a:ln>
                  <a:solidFill>
                    <a:srgbClr val="00B050"/>
                  </a:solidFill>
                </a:ln>
              </p:spPr>
              <p:style>
                <a:lnRef idx="2">
                  <a:schemeClr val="accent3"/>
                </a:lnRef>
                <a:fillRef idx="1">
                  <a:schemeClr val="lt1"/>
                </a:fillRef>
                <a:effectRef idx="0">
                  <a:schemeClr val="accent3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90" name="Скругленный прямоугольник 89"/>
                <p:cNvSpPr/>
                <p:nvPr/>
              </p:nvSpPr>
              <p:spPr>
                <a:xfrm>
                  <a:off x="2428860" y="4214818"/>
                  <a:ext cx="350499" cy="357190"/>
                </a:xfrm>
                <a:prstGeom prst="roundRect">
                  <a:avLst/>
                </a:prstGeom>
                <a:ln>
                  <a:solidFill>
                    <a:srgbClr val="00B050"/>
                  </a:solidFill>
                </a:ln>
              </p:spPr>
              <p:style>
                <a:lnRef idx="2">
                  <a:schemeClr val="accent3"/>
                </a:lnRef>
                <a:fillRef idx="1">
                  <a:schemeClr val="lt1"/>
                </a:fillRef>
                <a:effectRef idx="0">
                  <a:schemeClr val="accent3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87" name="Скругленный прямоугольник 86"/>
              <p:cNvSpPr/>
              <p:nvPr/>
            </p:nvSpPr>
            <p:spPr>
              <a:xfrm>
                <a:off x="2428860" y="5286388"/>
                <a:ext cx="350499" cy="357190"/>
              </a:xfrm>
              <a:prstGeom prst="roundRect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grpSp>
        <p:nvGrpSpPr>
          <p:cNvPr id="101" name="Группа 100"/>
          <p:cNvGrpSpPr/>
          <p:nvPr/>
        </p:nvGrpSpPr>
        <p:grpSpPr>
          <a:xfrm>
            <a:off x="1458866" y="1785926"/>
            <a:ext cx="350499" cy="3571900"/>
            <a:chOff x="1387427" y="1928802"/>
            <a:chExt cx="350499" cy="3571900"/>
          </a:xfrm>
        </p:grpSpPr>
        <p:sp>
          <p:nvSpPr>
            <p:cNvPr id="19" name="Скругленный прямоугольник 18"/>
            <p:cNvSpPr/>
            <p:nvPr/>
          </p:nvSpPr>
          <p:spPr>
            <a:xfrm>
              <a:off x="1387427" y="2285992"/>
              <a:ext cx="350499" cy="357190"/>
            </a:xfrm>
            <a:prstGeom prst="roundRect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100" name="Группа 99"/>
            <p:cNvGrpSpPr/>
            <p:nvPr/>
          </p:nvGrpSpPr>
          <p:grpSpPr>
            <a:xfrm>
              <a:off x="1387427" y="2643182"/>
              <a:ext cx="350499" cy="2857520"/>
              <a:chOff x="4500562" y="3786190"/>
              <a:chExt cx="350499" cy="2857520"/>
            </a:xfrm>
          </p:grpSpPr>
          <p:grpSp>
            <p:nvGrpSpPr>
              <p:cNvPr id="78" name="Группа 77"/>
              <p:cNvGrpSpPr/>
              <p:nvPr/>
            </p:nvGrpSpPr>
            <p:grpSpPr>
              <a:xfrm>
                <a:off x="4500562" y="5214950"/>
                <a:ext cx="350499" cy="1428760"/>
                <a:chOff x="2428860" y="4214818"/>
                <a:chExt cx="350499" cy="1428760"/>
              </a:xfrm>
            </p:grpSpPr>
            <p:grpSp>
              <p:nvGrpSpPr>
                <p:cNvPr id="73" name="Группа 72"/>
                <p:cNvGrpSpPr/>
                <p:nvPr/>
              </p:nvGrpSpPr>
              <p:grpSpPr>
                <a:xfrm>
                  <a:off x="2428860" y="4214818"/>
                  <a:ext cx="350499" cy="1071570"/>
                  <a:chOff x="2428860" y="4214818"/>
                  <a:chExt cx="350499" cy="1071570"/>
                </a:xfrm>
              </p:grpSpPr>
              <p:sp>
                <p:nvSpPr>
                  <p:cNvPr id="69" name="Скругленный прямоугольник 68"/>
                  <p:cNvSpPr/>
                  <p:nvPr/>
                </p:nvSpPr>
                <p:spPr>
                  <a:xfrm>
                    <a:off x="2428860" y="4929198"/>
                    <a:ext cx="350499" cy="357190"/>
                  </a:xfrm>
                  <a:prstGeom prst="roundRect">
                    <a:avLst/>
                  </a:prstGeom>
                  <a:ln>
                    <a:solidFill>
                      <a:srgbClr val="00B050"/>
                    </a:solidFill>
                  </a:ln>
                </p:spPr>
                <p:style>
                  <a:lnRef idx="2">
                    <a:schemeClr val="accent3"/>
                  </a:lnRef>
                  <a:fillRef idx="1">
                    <a:schemeClr val="lt1"/>
                  </a:fillRef>
                  <a:effectRef idx="0">
                    <a:schemeClr val="accent3"/>
                  </a:effectRef>
                  <a:fontRef idx="minor">
                    <a:schemeClr val="dk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70" name="Скругленный прямоугольник 69"/>
                  <p:cNvSpPr/>
                  <p:nvPr/>
                </p:nvSpPr>
                <p:spPr>
                  <a:xfrm>
                    <a:off x="2428860" y="4572008"/>
                    <a:ext cx="350499" cy="357190"/>
                  </a:xfrm>
                  <a:prstGeom prst="roundRect">
                    <a:avLst/>
                  </a:prstGeom>
                  <a:ln>
                    <a:solidFill>
                      <a:srgbClr val="00B050"/>
                    </a:solidFill>
                  </a:ln>
                </p:spPr>
                <p:style>
                  <a:lnRef idx="2">
                    <a:schemeClr val="accent3"/>
                  </a:lnRef>
                  <a:fillRef idx="1">
                    <a:schemeClr val="lt1"/>
                  </a:fillRef>
                  <a:effectRef idx="0">
                    <a:schemeClr val="accent3"/>
                  </a:effectRef>
                  <a:fontRef idx="minor">
                    <a:schemeClr val="dk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71" name="Скругленный прямоугольник 70"/>
                  <p:cNvSpPr/>
                  <p:nvPr/>
                </p:nvSpPr>
                <p:spPr>
                  <a:xfrm>
                    <a:off x="2428860" y="4214818"/>
                    <a:ext cx="350499" cy="357190"/>
                  </a:xfrm>
                  <a:prstGeom prst="roundRect">
                    <a:avLst/>
                  </a:prstGeom>
                  <a:ln>
                    <a:solidFill>
                      <a:srgbClr val="00B050"/>
                    </a:solidFill>
                  </a:ln>
                </p:spPr>
                <p:style>
                  <a:lnRef idx="2">
                    <a:schemeClr val="accent3"/>
                  </a:lnRef>
                  <a:fillRef idx="1">
                    <a:schemeClr val="lt1"/>
                  </a:fillRef>
                  <a:effectRef idx="0">
                    <a:schemeClr val="accent3"/>
                  </a:effectRef>
                  <a:fontRef idx="minor">
                    <a:schemeClr val="dk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</p:grpSp>
            <p:sp>
              <p:nvSpPr>
                <p:cNvPr id="72" name="Скругленный прямоугольник 71"/>
                <p:cNvSpPr/>
                <p:nvPr/>
              </p:nvSpPr>
              <p:spPr>
                <a:xfrm>
                  <a:off x="2428860" y="5286388"/>
                  <a:ext cx="350499" cy="357190"/>
                </a:xfrm>
                <a:prstGeom prst="roundRect">
                  <a:avLst/>
                </a:prstGeom>
                <a:ln>
                  <a:solidFill>
                    <a:srgbClr val="00B050"/>
                  </a:solidFill>
                </a:ln>
              </p:spPr>
              <p:style>
                <a:lnRef idx="2">
                  <a:schemeClr val="accent3"/>
                </a:lnRef>
                <a:fillRef idx="1">
                  <a:schemeClr val="lt1"/>
                </a:fillRef>
                <a:effectRef idx="0">
                  <a:schemeClr val="accent3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grpSp>
            <p:nvGrpSpPr>
              <p:cNvPr id="92" name="Группа 91"/>
              <p:cNvGrpSpPr/>
              <p:nvPr/>
            </p:nvGrpSpPr>
            <p:grpSpPr>
              <a:xfrm>
                <a:off x="4500562" y="3786190"/>
                <a:ext cx="350499" cy="1428760"/>
                <a:chOff x="2428860" y="4214818"/>
                <a:chExt cx="350499" cy="1428760"/>
              </a:xfrm>
            </p:grpSpPr>
            <p:grpSp>
              <p:nvGrpSpPr>
                <p:cNvPr id="93" name="Группа 92"/>
                <p:cNvGrpSpPr/>
                <p:nvPr/>
              </p:nvGrpSpPr>
              <p:grpSpPr>
                <a:xfrm>
                  <a:off x="2428860" y="4214818"/>
                  <a:ext cx="350499" cy="1071570"/>
                  <a:chOff x="2428860" y="4214818"/>
                  <a:chExt cx="350499" cy="1071570"/>
                </a:xfrm>
              </p:grpSpPr>
              <p:sp>
                <p:nvSpPr>
                  <p:cNvPr id="95" name="Скругленный прямоугольник 94"/>
                  <p:cNvSpPr/>
                  <p:nvPr/>
                </p:nvSpPr>
                <p:spPr>
                  <a:xfrm>
                    <a:off x="2428860" y="4929198"/>
                    <a:ext cx="350499" cy="357190"/>
                  </a:xfrm>
                  <a:prstGeom prst="roundRect">
                    <a:avLst/>
                  </a:prstGeom>
                  <a:ln>
                    <a:solidFill>
                      <a:srgbClr val="00B050"/>
                    </a:solidFill>
                  </a:ln>
                </p:spPr>
                <p:style>
                  <a:lnRef idx="2">
                    <a:schemeClr val="accent3"/>
                  </a:lnRef>
                  <a:fillRef idx="1">
                    <a:schemeClr val="lt1"/>
                  </a:fillRef>
                  <a:effectRef idx="0">
                    <a:schemeClr val="accent3"/>
                  </a:effectRef>
                  <a:fontRef idx="minor">
                    <a:schemeClr val="dk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96" name="Скругленный прямоугольник 95"/>
                  <p:cNvSpPr/>
                  <p:nvPr/>
                </p:nvSpPr>
                <p:spPr>
                  <a:xfrm>
                    <a:off x="2428860" y="4572008"/>
                    <a:ext cx="350499" cy="357190"/>
                  </a:xfrm>
                  <a:prstGeom prst="roundRect">
                    <a:avLst/>
                  </a:prstGeom>
                  <a:ln>
                    <a:solidFill>
                      <a:srgbClr val="00B050"/>
                    </a:solidFill>
                  </a:ln>
                </p:spPr>
                <p:style>
                  <a:lnRef idx="2">
                    <a:schemeClr val="accent3"/>
                  </a:lnRef>
                  <a:fillRef idx="1">
                    <a:schemeClr val="lt1"/>
                  </a:fillRef>
                  <a:effectRef idx="0">
                    <a:schemeClr val="accent3"/>
                  </a:effectRef>
                  <a:fontRef idx="minor">
                    <a:schemeClr val="dk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97" name="Скругленный прямоугольник 96"/>
                  <p:cNvSpPr/>
                  <p:nvPr/>
                </p:nvSpPr>
                <p:spPr>
                  <a:xfrm>
                    <a:off x="2428860" y="4214818"/>
                    <a:ext cx="350499" cy="357190"/>
                  </a:xfrm>
                  <a:prstGeom prst="roundRect">
                    <a:avLst/>
                  </a:prstGeom>
                  <a:ln>
                    <a:solidFill>
                      <a:srgbClr val="00B050"/>
                    </a:solidFill>
                  </a:ln>
                </p:spPr>
                <p:style>
                  <a:lnRef idx="2">
                    <a:schemeClr val="accent3"/>
                  </a:lnRef>
                  <a:fillRef idx="1">
                    <a:schemeClr val="lt1"/>
                  </a:fillRef>
                  <a:effectRef idx="0">
                    <a:schemeClr val="accent3"/>
                  </a:effectRef>
                  <a:fontRef idx="minor">
                    <a:schemeClr val="dk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</p:grpSp>
            <p:sp>
              <p:nvSpPr>
                <p:cNvPr id="94" name="Скругленный прямоугольник 93"/>
                <p:cNvSpPr/>
                <p:nvPr/>
              </p:nvSpPr>
              <p:spPr>
                <a:xfrm>
                  <a:off x="2428860" y="5286388"/>
                  <a:ext cx="350499" cy="357190"/>
                </a:xfrm>
                <a:prstGeom prst="roundRect">
                  <a:avLst/>
                </a:prstGeom>
                <a:ln>
                  <a:solidFill>
                    <a:srgbClr val="00B050"/>
                  </a:solidFill>
                </a:ln>
              </p:spPr>
              <p:style>
                <a:lnRef idx="2">
                  <a:schemeClr val="accent3"/>
                </a:lnRef>
                <a:fillRef idx="1">
                  <a:schemeClr val="lt1"/>
                </a:fillRef>
                <a:effectRef idx="0">
                  <a:schemeClr val="accent3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</p:grpSp>
        <p:sp>
          <p:nvSpPr>
            <p:cNvPr id="99" name="Скругленный прямоугольник 98"/>
            <p:cNvSpPr/>
            <p:nvPr/>
          </p:nvSpPr>
          <p:spPr>
            <a:xfrm>
              <a:off x="1387427" y="1928802"/>
              <a:ext cx="350499" cy="357190"/>
            </a:xfrm>
            <a:prstGeom prst="roundRect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17" name="Группа 116"/>
          <p:cNvGrpSpPr/>
          <p:nvPr/>
        </p:nvGrpSpPr>
        <p:grpSpPr>
          <a:xfrm>
            <a:off x="1826102" y="1071546"/>
            <a:ext cx="350499" cy="3929090"/>
            <a:chOff x="1754663" y="1214422"/>
            <a:chExt cx="350499" cy="3929090"/>
          </a:xfrm>
        </p:grpSpPr>
        <p:sp>
          <p:nvSpPr>
            <p:cNvPr id="20" name="Скругленный прямоугольник 19"/>
            <p:cNvSpPr/>
            <p:nvPr/>
          </p:nvSpPr>
          <p:spPr>
            <a:xfrm>
              <a:off x="1754663" y="2285992"/>
              <a:ext cx="350499" cy="357190"/>
            </a:xfrm>
            <a:prstGeom prst="roundRect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108" name="Группа 107"/>
            <p:cNvGrpSpPr/>
            <p:nvPr/>
          </p:nvGrpSpPr>
          <p:grpSpPr>
            <a:xfrm>
              <a:off x="1754663" y="1214422"/>
              <a:ext cx="350499" cy="1071570"/>
              <a:chOff x="4214810" y="4071942"/>
              <a:chExt cx="350499" cy="1071570"/>
            </a:xfrm>
          </p:grpSpPr>
          <p:sp>
            <p:nvSpPr>
              <p:cNvPr id="109" name="Скругленный прямоугольник 108"/>
              <p:cNvSpPr/>
              <p:nvPr/>
            </p:nvSpPr>
            <p:spPr>
              <a:xfrm>
                <a:off x="4214810" y="4786322"/>
                <a:ext cx="350499" cy="357190"/>
              </a:xfrm>
              <a:prstGeom prst="roundRect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10" name="Скругленный прямоугольник 109"/>
              <p:cNvSpPr/>
              <p:nvPr/>
            </p:nvSpPr>
            <p:spPr>
              <a:xfrm>
                <a:off x="4214810" y="4429132"/>
                <a:ext cx="350499" cy="357190"/>
              </a:xfrm>
              <a:prstGeom prst="roundRect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11" name="Скругленный прямоугольник 110"/>
              <p:cNvSpPr/>
              <p:nvPr/>
            </p:nvSpPr>
            <p:spPr>
              <a:xfrm>
                <a:off x="4214810" y="4071942"/>
                <a:ext cx="350499" cy="357190"/>
              </a:xfrm>
              <a:prstGeom prst="roundRect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grpSp>
          <p:nvGrpSpPr>
            <p:cNvPr id="116" name="Группа 115"/>
            <p:cNvGrpSpPr/>
            <p:nvPr/>
          </p:nvGrpSpPr>
          <p:grpSpPr>
            <a:xfrm>
              <a:off x="1754663" y="2643182"/>
              <a:ext cx="350499" cy="2500330"/>
              <a:chOff x="4214810" y="4071942"/>
              <a:chExt cx="350499" cy="2500330"/>
            </a:xfrm>
          </p:grpSpPr>
          <p:grpSp>
            <p:nvGrpSpPr>
              <p:cNvPr id="107" name="Группа 106"/>
              <p:cNvGrpSpPr/>
              <p:nvPr/>
            </p:nvGrpSpPr>
            <p:grpSpPr>
              <a:xfrm>
                <a:off x="4214810" y="4071942"/>
                <a:ext cx="350499" cy="1071570"/>
                <a:chOff x="4214810" y="4071942"/>
                <a:chExt cx="350499" cy="1071570"/>
              </a:xfrm>
            </p:grpSpPr>
            <p:sp>
              <p:nvSpPr>
                <p:cNvPr id="103" name="Скругленный прямоугольник 102"/>
                <p:cNvSpPr/>
                <p:nvPr/>
              </p:nvSpPr>
              <p:spPr>
                <a:xfrm>
                  <a:off x="4214810" y="4786322"/>
                  <a:ext cx="350499" cy="357190"/>
                </a:xfrm>
                <a:prstGeom prst="roundRect">
                  <a:avLst/>
                </a:prstGeom>
                <a:ln>
                  <a:solidFill>
                    <a:srgbClr val="00B050"/>
                  </a:solidFill>
                </a:ln>
              </p:spPr>
              <p:style>
                <a:lnRef idx="2">
                  <a:schemeClr val="accent3"/>
                </a:lnRef>
                <a:fillRef idx="1">
                  <a:schemeClr val="lt1"/>
                </a:fillRef>
                <a:effectRef idx="0">
                  <a:schemeClr val="accent3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04" name="Скругленный прямоугольник 103"/>
                <p:cNvSpPr/>
                <p:nvPr/>
              </p:nvSpPr>
              <p:spPr>
                <a:xfrm>
                  <a:off x="4214810" y="4429132"/>
                  <a:ext cx="350499" cy="357190"/>
                </a:xfrm>
                <a:prstGeom prst="roundRect">
                  <a:avLst/>
                </a:prstGeom>
                <a:ln>
                  <a:solidFill>
                    <a:srgbClr val="00B050"/>
                  </a:solidFill>
                </a:ln>
              </p:spPr>
              <p:style>
                <a:lnRef idx="2">
                  <a:schemeClr val="accent3"/>
                </a:lnRef>
                <a:fillRef idx="1">
                  <a:schemeClr val="lt1"/>
                </a:fillRef>
                <a:effectRef idx="0">
                  <a:schemeClr val="accent3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05" name="Скругленный прямоугольник 104"/>
                <p:cNvSpPr/>
                <p:nvPr/>
              </p:nvSpPr>
              <p:spPr>
                <a:xfrm>
                  <a:off x="4214810" y="4071942"/>
                  <a:ext cx="350499" cy="357190"/>
                </a:xfrm>
                <a:prstGeom prst="roundRect">
                  <a:avLst/>
                </a:prstGeom>
                <a:ln>
                  <a:solidFill>
                    <a:srgbClr val="00B050"/>
                  </a:solidFill>
                </a:ln>
              </p:spPr>
              <p:style>
                <a:lnRef idx="2">
                  <a:schemeClr val="accent3"/>
                </a:lnRef>
                <a:fillRef idx="1">
                  <a:schemeClr val="lt1"/>
                </a:fillRef>
                <a:effectRef idx="0">
                  <a:schemeClr val="accent3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106" name="Скругленный прямоугольник 105"/>
              <p:cNvSpPr/>
              <p:nvPr/>
            </p:nvSpPr>
            <p:spPr>
              <a:xfrm>
                <a:off x="4214810" y="5143512"/>
                <a:ext cx="350499" cy="357190"/>
              </a:xfrm>
              <a:prstGeom prst="roundRect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grpSp>
            <p:nvGrpSpPr>
              <p:cNvPr id="112" name="Группа 111"/>
              <p:cNvGrpSpPr/>
              <p:nvPr/>
            </p:nvGrpSpPr>
            <p:grpSpPr>
              <a:xfrm>
                <a:off x="4214810" y="5500702"/>
                <a:ext cx="350499" cy="1071570"/>
                <a:chOff x="4214810" y="4071942"/>
                <a:chExt cx="350499" cy="1071570"/>
              </a:xfrm>
            </p:grpSpPr>
            <p:sp>
              <p:nvSpPr>
                <p:cNvPr id="113" name="Скругленный прямоугольник 112"/>
                <p:cNvSpPr/>
                <p:nvPr/>
              </p:nvSpPr>
              <p:spPr>
                <a:xfrm>
                  <a:off x="4214810" y="4786322"/>
                  <a:ext cx="350499" cy="357190"/>
                </a:xfrm>
                <a:prstGeom prst="roundRect">
                  <a:avLst/>
                </a:prstGeom>
                <a:ln>
                  <a:solidFill>
                    <a:srgbClr val="00B050"/>
                  </a:solidFill>
                </a:ln>
              </p:spPr>
              <p:style>
                <a:lnRef idx="2">
                  <a:schemeClr val="accent3"/>
                </a:lnRef>
                <a:fillRef idx="1">
                  <a:schemeClr val="lt1"/>
                </a:fillRef>
                <a:effectRef idx="0">
                  <a:schemeClr val="accent3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14" name="Скругленный прямоугольник 113"/>
                <p:cNvSpPr/>
                <p:nvPr/>
              </p:nvSpPr>
              <p:spPr>
                <a:xfrm>
                  <a:off x="4214810" y="4429132"/>
                  <a:ext cx="350499" cy="357190"/>
                </a:xfrm>
                <a:prstGeom prst="roundRect">
                  <a:avLst/>
                </a:prstGeom>
                <a:ln>
                  <a:solidFill>
                    <a:srgbClr val="00B050"/>
                  </a:solidFill>
                </a:ln>
              </p:spPr>
              <p:style>
                <a:lnRef idx="2">
                  <a:schemeClr val="accent3"/>
                </a:lnRef>
                <a:fillRef idx="1">
                  <a:schemeClr val="lt1"/>
                </a:fillRef>
                <a:effectRef idx="0">
                  <a:schemeClr val="accent3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15" name="Скругленный прямоугольник 114"/>
                <p:cNvSpPr/>
                <p:nvPr/>
              </p:nvSpPr>
              <p:spPr>
                <a:xfrm>
                  <a:off x="4214810" y="4071942"/>
                  <a:ext cx="350499" cy="357190"/>
                </a:xfrm>
                <a:prstGeom prst="roundRect">
                  <a:avLst/>
                </a:prstGeom>
                <a:ln>
                  <a:solidFill>
                    <a:srgbClr val="00B050"/>
                  </a:solidFill>
                </a:ln>
              </p:spPr>
              <p:style>
                <a:lnRef idx="2">
                  <a:schemeClr val="accent3"/>
                </a:lnRef>
                <a:fillRef idx="1">
                  <a:schemeClr val="lt1"/>
                </a:fillRef>
                <a:effectRef idx="0">
                  <a:schemeClr val="accent3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</p:grpSp>
      </p:grpSp>
      <p:grpSp>
        <p:nvGrpSpPr>
          <p:cNvPr id="132" name="Группа 131"/>
          <p:cNvGrpSpPr/>
          <p:nvPr/>
        </p:nvGrpSpPr>
        <p:grpSpPr>
          <a:xfrm>
            <a:off x="2193338" y="1428736"/>
            <a:ext cx="350499" cy="2500330"/>
            <a:chOff x="2121899" y="1571612"/>
            <a:chExt cx="350499" cy="2500330"/>
          </a:xfrm>
        </p:grpSpPr>
        <p:sp>
          <p:nvSpPr>
            <p:cNvPr id="2" name="Скругленный прямоугольник 1"/>
            <p:cNvSpPr/>
            <p:nvPr/>
          </p:nvSpPr>
          <p:spPr>
            <a:xfrm>
              <a:off x="2121899" y="2285992"/>
              <a:ext cx="350499" cy="357190"/>
            </a:xfrm>
            <a:prstGeom prst="roundRect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124" name="Группа 123"/>
            <p:cNvGrpSpPr/>
            <p:nvPr/>
          </p:nvGrpSpPr>
          <p:grpSpPr>
            <a:xfrm>
              <a:off x="2121899" y="1571612"/>
              <a:ext cx="350499" cy="714380"/>
              <a:chOff x="3428992" y="4143380"/>
              <a:chExt cx="350499" cy="714380"/>
            </a:xfrm>
          </p:grpSpPr>
          <p:sp>
            <p:nvSpPr>
              <p:cNvPr id="125" name="Скругленный прямоугольник 124"/>
              <p:cNvSpPr/>
              <p:nvPr/>
            </p:nvSpPr>
            <p:spPr>
              <a:xfrm>
                <a:off x="3428992" y="4500570"/>
                <a:ext cx="350499" cy="357190"/>
              </a:xfrm>
              <a:prstGeom prst="roundRect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26" name="Скругленный прямоугольник 125"/>
              <p:cNvSpPr/>
              <p:nvPr/>
            </p:nvSpPr>
            <p:spPr>
              <a:xfrm>
                <a:off x="3428992" y="4143380"/>
                <a:ext cx="350499" cy="357190"/>
              </a:xfrm>
              <a:prstGeom prst="roundRect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grpSp>
          <p:nvGrpSpPr>
            <p:cNvPr id="127" name="Группа 126"/>
            <p:cNvGrpSpPr/>
            <p:nvPr/>
          </p:nvGrpSpPr>
          <p:grpSpPr>
            <a:xfrm>
              <a:off x="2121899" y="2643182"/>
              <a:ext cx="350499" cy="1428760"/>
              <a:chOff x="285720" y="1571612"/>
              <a:chExt cx="350499" cy="1428760"/>
            </a:xfrm>
          </p:grpSpPr>
          <p:sp>
            <p:nvSpPr>
              <p:cNvPr id="128" name="Скругленный прямоугольник 127"/>
              <p:cNvSpPr/>
              <p:nvPr/>
            </p:nvSpPr>
            <p:spPr>
              <a:xfrm>
                <a:off x="285720" y="2285992"/>
                <a:ext cx="350499" cy="357190"/>
              </a:xfrm>
              <a:prstGeom prst="roundRect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29" name="Скругленный прямоугольник 128"/>
              <p:cNvSpPr/>
              <p:nvPr/>
            </p:nvSpPr>
            <p:spPr>
              <a:xfrm>
                <a:off x="285720" y="1928802"/>
                <a:ext cx="350499" cy="357190"/>
              </a:xfrm>
              <a:prstGeom prst="roundRect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30" name="Скругленный прямоугольник 129"/>
              <p:cNvSpPr/>
              <p:nvPr/>
            </p:nvSpPr>
            <p:spPr>
              <a:xfrm>
                <a:off x="285720" y="1571612"/>
                <a:ext cx="350499" cy="357190"/>
              </a:xfrm>
              <a:prstGeom prst="roundRect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31" name="Скругленный прямоугольник 130"/>
              <p:cNvSpPr/>
              <p:nvPr/>
            </p:nvSpPr>
            <p:spPr>
              <a:xfrm>
                <a:off x="285720" y="2643182"/>
                <a:ext cx="350499" cy="357190"/>
              </a:xfrm>
              <a:prstGeom prst="roundRect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grpSp>
        <p:nvGrpSpPr>
          <p:cNvPr id="150" name="Группа 149"/>
          <p:cNvGrpSpPr/>
          <p:nvPr/>
        </p:nvGrpSpPr>
        <p:grpSpPr>
          <a:xfrm>
            <a:off x="2560574" y="714356"/>
            <a:ext cx="350499" cy="2143140"/>
            <a:chOff x="2489134" y="857232"/>
            <a:chExt cx="350499" cy="2143140"/>
          </a:xfrm>
        </p:grpSpPr>
        <p:sp>
          <p:nvSpPr>
            <p:cNvPr id="98" name="Скругленный прямоугольник 97"/>
            <p:cNvSpPr/>
            <p:nvPr/>
          </p:nvSpPr>
          <p:spPr>
            <a:xfrm>
              <a:off x="2489134" y="2643182"/>
              <a:ext cx="350499" cy="357190"/>
            </a:xfrm>
            <a:prstGeom prst="roundRect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" name="Скругленный прямоугольник 2"/>
            <p:cNvSpPr/>
            <p:nvPr/>
          </p:nvSpPr>
          <p:spPr>
            <a:xfrm>
              <a:off x="2489134" y="2285992"/>
              <a:ext cx="350499" cy="357190"/>
            </a:xfrm>
            <a:prstGeom prst="roundRect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145" name="Группа 144"/>
            <p:cNvGrpSpPr/>
            <p:nvPr/>
          </p:nvGrpSpPr>
          <p:grpSpPr>
            <a:xfrm>
              <a:off x="2489134" y="857232"/>
              <a:ext cx="350499" cy="1428760"/>
              <a:chOff x="285720" y="1571612"/>
              <a:chExt cx="350499" cy="1428760"/>
            </a:xfrm>
          </p:grpSpPr>
          <p:sp>
            <p:nvSpPr>
              <p:cNvPr id="146" name="Скругленный прямоугольник 145"/>
              <p:cNvSpPr/>
              <p:nvPr/>
            </p:nvSpPr>
            <p:spPr>
              <a:xfrm>
                <a:off x="285720" y="2285992"/>
                <a:ext cx="350499" cy="357190"/>
              </a:xfrm>
              <a:prstGeom prst="roundRect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47" name="Скругленный прямоугольник 146"/>
              <p:cNvSpPr/>
              <p:nvPr/>
            </p:nvSpPr>
            <p:spPr>
              <a:xfrm>
                <a:off x="285720" y="1928802"/>
                <a:ext cx="350499" cy="357190"/>
              </a:xfrm>
              <a:prstGeom prst="roundRect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48" name="Скругленный прямоугольник 147"/>
              <p:cNvSpPr/>
              <p:nvPr/>
            </p:nvSpPr>
            <p:spPr>
              <a:xfrm>
                <a:off x="285720" y="1571612"/>
                <a:ext cx="350499" cy="357190"/>
              </a:xfrm>
              <a:prstGeom prst="roundRect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49" name="Скругленный прямоугольник 148"/>
              <p:cNvSpPr/>
              <p:nvPr/>
            </p:nvSpPr>
            <p:spPr>
              <a:xfrm>
                <a:off x="285720" y="2643182"/>
                <a:ext cx="350499" cy="357190"/>
              </a:xfrm>
              <a:prstGeom prst="roundRect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grpSp>
        <p:nvGrpSpPr>
          <p:cNvPr id="162" name="Группа 161"/>
          <p:cNvGrpSpPr/>
          <p:nvPr/>
        </p:nvGrpSpPr>
        <p:grpSpPr>
          <a:xfrm>
            <a:off x="2927810" y="1785926"/>
            <a:ext cx="350499" cy="3214710"/>
            <a:chOff x="2857488" y="1928802"/>
            <a:chExt cx="350499" cy="3214710"/>
          </a:xfrm>
        </p:grpSpPr>
        <p:sp>
          <p:nvSpPr>
            <p:cNvPr id="4" name="Скругленный прямоугольник 3"/>
            <p:cNvSpPr/>
            <p:nvPr/>
          </p:nvSpPr>
          <p:spPr>
            <a:xfrm>
              <a:off x="2857488" y="2285992"/>
              <a:ext cx="350499" cy="357190"/>
            </a:xfrm>
            <a:prstGeom prst="roundRect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1" name="Скругленный прямоугольник 150"/>
            <p:cNvSpPr/>
            <p:nvPr/>
          </p:nvSpPr>
          <p:spPr>
            <a:xfrm>
              <a:off x="2857488" y="1928802"/>
              <a:ext cx="350499" cy="357190"/>
            </a:xfrm>
            <a:prstGeom prst="roundRect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152" name="Группа 151"/>
            <p:cNvGrpSpPr/>
            <p:nvPr/>
          </p:nvGrpSpPr>
          <p:grpSpPr>
            <a:xfrm>
              <a:off x="2857488" y="2643182"/>
              <a:ext cx="350499" cy="2500330"/>
              <a:chOff x="652956" y="1928802"/>
              <a:chExt cx="350499" cy="2500330"/>
            </a:xfrm>
          </p:grpSpPr>
          <p:sp>
            <p:nvSpPr>
              <p:cNvPr id="153" name="Скругленный прямоугольник 152"/>
              <p:cNvSpPr/>
              <p:nvPr/>
            </p:nvSpPr>
            <p:spPr>
              <a:xfrm>
                <a:off x="652956" y="2285992"/>
                <a:ext cx="350499" cy="357190"/>
              </a:xfrm>
              <a:prstGeom prst="roundRect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54" name="Скругленный прямоугольник 153"/>
              <p:cNvSpPr/>
              <p:nvPr/>
            </p:nvSpPr>
            <p:spPr>
              <a:xfrm>
                <a:off x="652956" y="1928802"/>
                <a:ext cx="350499" cy="357190"/>
              </a:xfrm>
              <a:prstGeom prst="roundRect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grpSp>
            <p:nvGrpSpPr>
              <p:cNvPr id="155" name="Группа 154"/>
              <p:cNvGrpSpPr/>
              <p:nvPr/>
            </p:nvGrpSpPr>
            <p:grpSpPr>
              <a:xfrm>
                <a:off x="652956" y="2643182"/>
                <a:ext cx="350499" cy="1785950"/>
                <a:chOff x="1571604" y="3714752"/>
                <a:chExt cx="350499" cy="1785950"/>
              </a:xfrm>
            </p:grpSpPr>
            <p:grpSp>
              <p:nvGrpSpPr>
                <p:cNvPr id="156" name="Группа 155"/>
                <p:cNvGrpSpPr/>
                <p:nvPr/>
              </p:nvGrpSpPr>
              <p:grpSpPr>
                <a:xfrm>
                  <a:off x="1571604" y="3714752"/>
                  <a:ext cx="350499" cy="1428760"/>
                  <a:chOff x="285720" y="1571612"/>
                  <a:chExt cx="350499" cy="1428760"/>
                </a:xfrm>
              </p:grpSpPr>
              <p:sp>
                <p:nvSpPr>
                  <p:cNvPr id="158" name="Скругленный прямоугольник 157"/>
                  <p:cNvSpPr/>
                  <p:nvPr/>
                </p:nvSpPr>
                <p:spPr>
                  <a:xfrm>
                    <a:off x="285720" y="2285992"/>
                    <a:ext cx="350499" cy="357190"/>
                  </a:xfrm>
                  <a:prstGeom prst="roundRect">
                    <a:avLst/>
                  </a:prstGeom>
                  <a:ln>
                    <a:solidFill>
                      <a:srgbClr val="00B050"/>
                    </a:solidFill>
                  </a:ln>
                </p:spPr>
                <p:style>
                  <a:lnRef idx="2">
                    <a:schemeClr val="accent3"/>
                  </a:lnRef>
                  <a:fillRef idx="1">
                    <a:schemeClr val="lt1"/>
                  </a:fillRef>
                  <a:effectRef idx="0">
                    <a:schemeClr val="accent3"/>
                  </a:effectRef>
                  <a:fontRef idx="minor">
                    <a:schemeClr val="dk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159" name="Скругленный прямоугольник 158"/>
                  <p:cNvSpPr/>
                  <p:nvPr/>
                </p:nvSpPr>
                <p:spPr>
                  <a:xfrm>
                    <a:off x="285720" y="1928802"/>
                    <a:ext cx="350499" cy="357190"/>
                  </a:xfrm>
                  <a:prstGeom prst="roundRect">
                    <a:avLst/>
                  </a:prstGeom>
                  <a:ln>
                    <a:solidFill>
                      <a:srgbClr val="00B050"/>
                    </a:solidFill>
                  </a:ln>
                </p:spPr>
                <p:style>
                  <a:lnRef idx="2">
                    <a:schemeClr val="accent3"/>
                  </a:lnRef>
                  <a:fillRef idx="1">
                    <a:schemeClr val="lt1"/>
                  </a:fillRef>
                  <a:effectRef idx="0">
                    <a:schemeClr val="accent3"/>
                  </a:effectRef>
                  <a:fontRef idx="minor">
                    <a:schemeClr val="dk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160" name="Скругленный прямоугольник 159"/>
                  <p:cNvSpPr/>
                  <p:nvPr/>
                </p:nvSpPr>
                <p:spPr>
                  <a:xfrm>
                    <a:off x="285720" y="1571612"/>
                    <a:ext cx="350499" cy="357190"/>
                  </a:xfrm>
                  <a:prstGeom prst="roundRect">
                    <a:avLst/>
                  </a:prstGeom>
                  <a:ln>
                    <a:solidFill>
                      <a:srgbClr val="00B050"/>
                    </a:solidFill>
                  </a:ln>
                </p:spPr>
                <p:style>
                  <a:lnRef idx="2">
                    <a:schemeClr val="accent3"/>
                  </a:lnRef>
                  <a:fillRef idx="1">
                    <a:schemeClr val="lt1"/>
                  </a:fillRef>
                  <a:effectRef idx="0">
                    <a:schemeClr val="accent3"/>
                  </a:effectRef>
                  <a:fontRef idx="minor">
                    <a:schemeClr val="dk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161" name="Скругленный прямоугольник 160"/>
                  <p:cNvSpPr/>
                  <p:nvPr/>
                </p:nvSpPr>
                <p:spPr>
                  <a:xfrm>
                    <a:off x="285720" y="2643182"/>
                    <a:ext cx="350499" cy="357190"/>
                  </a:xfrm>
                  <a:prstGeom prst="roundRect">
                    <a:avLst/>
                  </a:prstGeom>
                  <a:ln>
                    <a:solidFill>
                      <a:srgbClr val="00B050"/>
                    </a:solidFill>
                  </a:ln>
                </p:spPr>
                <p:style>
                  <a:lnRef idx="2">
                    <a:schemeClr val="accent3"/>
                  </a:lnRef>
                  <a:fillRef idx="1">
                    <a:schemeClr val="lt1"/>
                  </a:fillRef>
                  <a:effectRef idx="0">
                    <a:schemeClr val="accent3"/>
                  </a:effectRef>
                  <a:fontRef idx="minor">
                    <a:schemeClr val="dk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</p:grpSp>
            <p:sp>
              <p:nvSpPr>
                <p:cNvPr id="157" name="Скругленный прямоугольник 156"/>
                <p:cNvSpPr/>
                <p:nvPr/>
              </p:nvSpPr>
              <p:spPr>
                <a:xfrm>
                  <a:off x="1571604" y="5143512"/>
                  <a:ext cx="350499" cy="357190"/>
                </a:xfrm>
                <a:prstGeom prst="roundRect">
                  <a:avLst/>
                </a:prstGeom>
                <a:ln>
                  <a:solidFill>
                    <a:srgbClr val="00B050"/>
                  </a:solidFill>
                </a:ln>
              </p:spPr>
              <p:style>
                <a:lnRef idx="2">
                  <a:schemeClr val="accent3"/>
                </a:lnRef>
                <a:fillRef idx="1">
                  <a:schemeClr val="lt1"/>
                </a:fillRef>
                <a:effectRef idx="0">
                  <a:schemeClr val="accent3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</p:grpSp>
      </p:grpSp>
      <p:grpSp>
        <p:nvGrpSpPr>
          <p:cNvPr id="390" name="Группа 389"/>
          <p:cNvGrpSpPr/>
          <p:nvPr/>
        </p:nvGrpSpPr>
        <p:grpSpPr>
          <a:xfrm>
            <a:off x="3295046" y="714356"/>
            <a:ext cx="5491796" cy="4643470"/>
            <a:chOff x="3295046" y="714356"/>
            <a:chExt cx="5491796" cy="4643470"/>
          </a:xfrm>
        </p:grpSpPr>
        <p:sp>
          <p:nvSpPr>
            <p:cNvPr id="7" name="Скругленный прямоугольник 6"/>
            <p:cNvSpPr/>
            <p:nvPr/>
          </p:nvSpPr>
          <p:spPr>
            <a:xfrm>
              <a:off x="4029518" y="2143116"/>
              <a:ext cx="350499" cy="357190"/>
            </a:xfrm>
            <a:prstGeom prst="roundRect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" name="Скругленный прямоугольник 13"/>
            <p:cNvSpPr/>
            <p:nvPr/>
          </p:nvSpPr>
          <p:spPr>
            <a:xfrm>
              <a:off x="6600170" y="2143116"/>
              <a:ext cx="350499" cy="357190"/>
            </a:xfrm>
            <a:prstGeom prst="roundRect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" name="Скругленный прямоугольник 24"/>
            <p:cNvSpPr/>
            <p:nvPr/>
          </p:nvSpPr>
          <p:spPr>
            <a:xfrm>
              <a:off x="8436343" y="2143116"/>
              <a:ext cx="350499" cy="357190"/>
            </a:xfrm>
            <a:prstGeom prst="roundRect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168" name="Группа 167"/>
            <p:cNvGrpSpPr/>
            <p:nvPr/>
          </p:nvGrpSpPr>
          <p:grpSpPr>
            <a:xfrm>
              <a:off x="3295046" y="2143116"/>
              <a:ext cx="350499" cy="1785950"/>
              <a:chOff x="3223606" y="2285992"/>
              <a:chExt cx="350499" cy="1785950"/>
            </a:xfrm>
          </p:grpSpPr>
          <p:sp>
            <p:nvSpPr>
              <p:cNvPr id="5" name="Скругленный прямоугольник 4"/>
              <p:cNvSpPr/>
              <p:nvPr/>
            </p:nvSpPr>
            <p:spPr>
              <a:xfrm>
                <a:off x="3223606" y="2285992"/>
                <a:ext cx="350499" cy="357190"/>
              </a:xfrm>
              <a:prstGeom prst="roundRect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grpSp>
            <p:nvGrpSpPr>
              <p:cNvPr id="163" name="Группа 162"/>
              <p:cNvGrpSpPr/>
              <p:nvPr/>
            </p:nvGrpSpPr>
            <p:grpSpPr>
              <a:xfrm>
                <a:off x="3223606" y="2643182"/>
                <a:ext cx="350499" cy="1428760"/>
                <a:chOff x="285720" y="1571612"/>
                <a:chExt cx="350499" cy="1428760"/>
              </a:xfrm>
            </p:grpSpPr>
            <p:sp>
              <p:nvSpPr>
                <p:cNvPr id="164" name="Скругленный прямоугольник 163"/>
                <p:cNvSpPr/>
                <p:nvPr/>
              </p:nvSpPr>
              <p:spPr>
                <a:xfrm>
                  <a:off x="285720" y="2285992"/>
                  <a:ext cx="350499" cy="357190"/>
                </a:xfrm>
                <a:prstGeom prst="roundRect">
                  <a:avLst/>
                </a:prstGeom>
                <a:ln>
                  <a:solidFill>
                    <a:srgbClr val="00B050"/>
                  </a:solidFill>
                </a:ln>
              </p:spPr>
              <p:style>
                <a:lnRef idx="2">
                  <a:schemeClr val="accent3"/>
                </a:lnRef>
                <a:fillRef idx="1">
                  <a:schemeClr val="lt1"/>
                </a:fillRef>
                <a:effectRef idx="0">
                  <a:schemeClr val="accent3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65" name="Скругленный прямоугольник 164"/>
                <p:cNvSpPr/>
                <p:nvPr/>
              </p:nvSpPr>
              <p:spPr>
                <a:xfrm>
                  <a:off x="285720" y="1928802"/>
                  <a:ext cx="350499" cy="357190"/>
                </a:xfrm>
                <a:prstGeom prst="roundRect">
                  <a:avLst/>
                </a:prstGeom>
                <a:ln>
                  <a:solidFill>
                    <a:srgbClr val="00B050"/>
                  </a:solidFill>
                </a:ln>
              </p:spPr>
              <p:style>
                <a:lnRef idx="2">
                  <a:schemeClr val="accent3"/>
                </a:lnRef>
                <a:fillRef idx="1">
                  <a:schemeClr val="lt1"/>
                </a:fillRef>
                <a:effectRef idx="0">
                  <a:schemeClr val="accent3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66" name="Скругленный прямоугольник 165"/>
                <p:cNvSpPr/>
                <p:nvPr/>
              </p:nvSpPr>
              <p:spPr>
                <a:xfrm>
                  <a:off x="285720" y="1571612"/>
                  <a:ext cx="350499" cy="357190"/>
                </a:xfrm>
                <a:prstGeom prst="roundRect">
                  <a:avLst/>
                </a:prstGeom>
                <a:ln>
                  <a:solidFill>
                    <a:srgbClr val="00B050"/>
                  </a:solidFill>
                </a:ln>
              </p:spPr>
              <p:style>
                <a:lnRef idx="2">
                  <a:schemeClr val="accent3"/>
                </a:lnRef>
                <a:fillRef idx="1">
                  <a:schemeClr val="lt1"/>
                </a:fillRef>
                <a:effectRef idx="0">
                  <a:schemeClr val="accent3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67" name="Скругленный прямоугольник 166"/>
                <p:cNvSpPr/>
                <p:nvPr/>
              </p:nvSpPr>
              <p:spPr>
                <a:xfrm>
                  <a:off x="285720" y="2643182"/>
                  <a:ext cx="350499" cy="357190"/>
                </a:xfrm>
                <a:prstGeom prst="roundRect">
                  <a:avLst/>
                </a:prstGeom>
                <a:ln>
                  <a:solidFill>
                    <a:srgbClr val="00B050"/>
                  </a:solidFill>
                </a:ln>
              </p:spPr>
              <p:style>
                <a:lnRef idx="2">
                  <a:schemeClr val="accent3"/>
                </a:lnRef>
                <a:fillRef idx="1">
                  <a:schemeClr val="lt1"/>
                </a:fillRef>
                <a:effectRef idx="0">
                  <a:schemeClr val="accent3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</p:grpSp>
        <p:grpSp>
          <p:nvGrpSpPr>
            <p:cNvPr id="175" name="Группа 174"/>
            <p:cNvGrpSpPr/>
            <p:nvPr/>
          </p:nvGrpSpPr>
          <p:grpSpPr>
            <a:xfrm>
              <a:off x="3662282" y="1785926"/>
              <a:ext cx="350499" cy="2857520"/>
              <a:chOff x="3590841" y="1928802"/>
              <a:chExt cx="350499" cy="2857520"/>
            </a:xfrm>
          </p:grpSpPr>
          <p:sp>
            <p:nvSpPr>
              <p:cNvPr id="6" name="Скругленный прямоугольник 5"/>
              <p:cNvSpPr/>
              <p:nvPr/>
            </p:nvSpPr>
            <p:spPr>
              <a:xfrm>
                <a:off x="3590841" y="2285992"/>
                <a:ext cx="350499" cy="357190"/>
              </a:xfrm>
              <a:prstGeom prst="roundRect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grpSp>
            <p:nvGrpSpPr>
              <p:cNvPr id="134" name="Группа 133"/>
              <p:cNvGrpSpPr/>
              <p:nvPr/>
            </p:nvGrpSpPr>
            <p:grpSpPr>
              <a:xfrm>
                <a:off x="3590841" y="3714752"/>
                <a:ext cx="350499" cy="1071570"/>
                <a:chOff x="3428992" y="4143380"/>
                <a:chExt cx="350499" cy="1071570"/>
              </a:xfrm>
            </p:grpSpPr>
            <p:sp>
              <p:nvSpPr>
                <p:cNvPr id="135" name="Скругленный прямоугольник 134"/>
                <p:cNvSpPr/>
                <p:nvPr/>
              </p:nvSpPr>
              <p:spPr>
                <a:xfrm>
                  <a:off x="3428992" y="4857760"/>
                  <a:ext cx="350499" cy="357190"/>
                </a:xfrm>
                <a:prstGeom prst="roundRect">
                  <a:avLst/>
                </a:prstGeom>
                <a:ln>
                  <a:solidFill>
                    <a:srgbClr val="00B050"/>
                  </a:solidFill>
                </a:ln>
              </p:spPr>
              <p:style>
                <a:lnRef idx="2">
                  <a:schemeClr val="accent3"/>
                </a:lnRef>
                <a:fillRef idx="1">
                  <a:schemeClr val="lt1"/>
                </a:fillRef>
                <a:effectRef idx="0">
                  <a:schemeClr val="accent3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grpSp>
              <p:nvGrpSpPr>
                <p:cNvPr id="136" name="Группа 135"/>
                <p:cNvGrpSpPr/>
                <p:nvPr/>
              </p:nvGrpSpPr>
              <p:grpSpPr>
                <a:xfrm>
                  <a:off x="3428992" y="4143380"/>
                  <a:ext cx="350499" cy="714380"/>
                  <a:chOff x="3428992" y="4143380"/>
                  <a:chExt cx="350499" cy="714380"/>
                </a:xfrm>
              </p:grpSpPr>
              <p:sp>
                <p:nvSpPr>
                  <p:cNvPr id="137" name="Скругленный прямоугольник 136"/>
                  <p:cNvSpPr/>
                  <p:nvPr/>
                </p:nvSpPr>
                <p:spPr>
                  <a:xfrm>
                    <a:off x="3428992" y="4500570"/>
                    <a:ext cx="350499" cy="357190"/>
                  </a:xfrm>
                  <a:prstGeom prst="roundRect">
                    <a:avLst/>
                  </a:prstGeom>
                  <a:ln>
                    <a:solidFill>
                      <a:srgbClr val="00B050"/>
                    </a:solidFill>
                  </a:ln>
                </p:spPr>
                <p:style>
                  <a:lnRef idx="2">
                    <a:schemeClr val="accent3"/>
                  </a:lnRef>
                  <a:fillRef idx="1">
                    <a:schemeClr val="lt1"/>
                  </a:fillRef>
                  <a:effectRef idx="0">
                    <a:schemeClr val="accent3"/>
                  </a:effectRef>
                  <a:fontRef idx="minor">
                    <a:schemeClr val="dk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138" name="Скругленный прямоугольник 137"/>
                  <p:cNvSpPr/>
                  <p:nvPr/>
                </p:nvSpPr>
                <p:spPr>
                  <a:xfrm>
                    <a:off x="3428992" y="4143380"/>
                    <a:ext cx="350499" cy="357190"/>
                  </a:xfrm>
                  <a:prstGeom prst="roundRect">
                    <a:avLst/>
                  </a:prstGeom>
                  <a:ln>
                    <a:solidFill>
                      <a:srgbClr val="00B050"/>
                    </a:solidFill>
                  </a:ln>
                </p:spPr>
                <p:style>
                  <a:lnRef idx="2">
                    <a:schemeClr val="accent3"/>
                  </a:lnRef>
                  <a:fillRef idx="1">
                    <a:schemeClr val="lt1"/>
                  </a:fillRef>
                  <a:effectRef idx="0">
                    <a:schemeClr val="accent3"/>
                  </a:effectRef>
                  <a:fontRef idx="minor">
                    <a:schemeClr val="dk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</p:grpSp>
          </p:grpSp>
          <p:sp>
            <p:nvSpPr>
              <p:cNvPr id="169" name="Скругленный прямоугольник 168"/>
              <p:cNvSpPr/>
              <p:nvPr/>
            </p:nvSpPr>
            <p:spPr>
              <a:xfrm>
                <a:off x="3590841" y="1928802"/>
                <a:ext cx="350499" cy="357190"/>
              </a:xfrm>
              <a:prstGeom prst="roundRect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grpSp>
            <p:nvGrpSpPr>
              <p:cNvPr id="170" name="Группа 169"/>
              <p:cNvGrpSpPr/>
              <p:nvPr/>
            </p:nvGrpSpPr>
            <p:grpSpPr>
              <a:xfrm>
                <a:off x="3590841" y="2643182"/>
                <a:ext cx="350499" cy="1071570"/>
                <a:chOff x="3428992" y="4143380"/>
                <a:chExt cx="350499" cy="1071570"/>
              </a:xfrm>
            </p:grpSpPr>
            <p:sp>
              <p:nvSpPr>
                <p:cNvPr id="171" name="Скругленный прямоугольник 170"/>
                <p:cNvSpPr/>
                <p:nvPr/>
              </p:nvSpPr>
              <p:spPr>
                <a:xfrm>
                  <a:off x="3428992" y="4857760"/>
                  <a:ext cx="350499" cy="357190"/>
                </a:xfrm>
                <a:prstGeom prst="roundRect">
                  <a:avLst/>
                </a:prstGeom>
                <a:ln>
                  <a:solidFill>
                    <a:srgbClr val="00B050"/>
                  </a:solidFill>
                </a:ln>
              </p:spPr>
              <p:style>
                <a:lnRef idx="2">
                  <a:schemeClr val="accent3"/>
                </a:lnRef>
                <a:fillRef idx="1">
                  <a:schemeClr val="lt1"/>
                </a:fillRef>
                <a:effectRef idx="0">
                  <a:schemeClr val="accent3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grpSp>
              <p:nvGrpSpPr>
                <p:cNvPr id="172" name="Группа 171"/>
                <p:cNvGrpSpPr/>
                <p:nvPr/>
              </p:nvGrpSpPr>
              <p:grpSpPr>
                <a:xfrm>
                  <a:off x="3428992" y="4143380"/>
                  <a:ext cx="350499" cy="714380"/>
                  <a:chOff x="3428992" y="4143380"/>
                  <a:chExt cx="350499" cy="714380"/>
                </a:xfrm>
              </p:grpSpPr>
              <p:sp>
                <p:nvSpPr>
                  <p:cNvPr id="173" name="Скругленный прямоугольник 172"/>
                  <p:cNvSpPr/>
                  <p:nvPr/>
                </p:nvSpPr>
                <p:spPr>
                  <a:xfrm>
                    <a:off x="3428992" y="4500570"/>
                    <a:ext cx="350499" cy="357190"/>
                  </a:xfrm>
                  <a:prstGeom prst="roundRect">
                    <a:avLst/>
                  </a:prstGeom>
                  <a:ln>
                    <a:solidFill>
                      <a:srgbClr val="00B050"/>
                    </a:solidFill>
                  </a:ln>
                </p:spPr>
                <p:style>
                  <a:lnRef idx="2">
                    <a:schemeClr val="accent3"/>
                  </a:lnRef>
                  <a:fillRef idx="1">
                    <a:schemeClr val="lt1"/>
                  </a:fillRef>
                  <a:effectRef idx="0">
                    <a:schemeClr val="accent3"/>
                  </a:effectRef>
                  <a:fontRef idx="minor">
                    <a:schemeClr val="dk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174" name="Скругленный прямоугольник 173"/>
                  <p:cNvSpPr/>
                  <p:nvPr/>
                </p:nvSpPr>
                <p:spPr>
                  <a:xfrm>
                    <a:off x="3428992" y="4143380"/>
                    <a:ext cx="350499" cy="357190"/>
                  </a:xfrm>
                  <a:prstGeom prst="roundRect">
                    <a:avLst/>
                  </a:prstGeom>
                  <a:ln>
                    <a:solidFill>
                      <a:srgbClr val="00B050"/>
                    </a:solidFill>
                  </a:ln>
                </p:spPr>
                <p:style>
                  <a:lnRef idx="2">
                    <a:schemeClr val="accent3"/>
                  </a:lnRef>
                  <a:fillRef idx="1">
                    <a:schemeClr val="lt1"/>
                  </a:fillRef>
                  <a:effectRef idx="0">
                    <a:schemeClr val="accent3"/>
                  </a:effectRef>
                  <a:fontRef idx="minor">
                    <a:schemeClr val="dk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</p:grpSp>
          </p:grpSp>
        </p:grpSp>
        <p:grpSp>
          <p:nvGrpSpPr>
            <p:cNvPr id="181" name="Группа 180"/>
            <p:cNvGrpSpPr/>
            <p:nvPr/>
          </p:nvGrpSpPr>
          <p:grpSpPr>
            <a:xfrm>
              <a:off x="4396754" y="2143116"/>
              <a:ext cx="350499" cy="2500330"/>
              <a:chOff x="4325313" y="2285992"/>
              <a:chExt cx="350499" cy="2500330"/>
            </a:xfrm>
          </p:grpSpPr>
          <p:sp>
            <p:nvSpPr>
              <p:cNvPr id="8" name="Скругленный прямоугольник 7"/>
              <p:cNvSpPr/>
              <p:nvPr/>
            </p:nvSpPr>
            <p:spPr>
              <a:xfrm>
                <a:off x="4325313" y="2285992"/>
                <a:ext cx="350499" cy="357190"/>
              </a:xfrm>
              <a:prstGeom prst="roundRect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grpSp>
            <p:nvGrpSpPr>
              <p:cNvPr id="139" name="Группа 138"/>
              <p:cNvGrpSpPr/>
              <p:nvPr/>
            </p:nvGrpSpPr>
            <p:grpSpPr>
              <a:xfrm>
                <a:off x="4325313" y="3714752"/>
                <a:ext cx="350499" cy="1071570"/>
                <a:chOff x="3428992" y="4143380"/>
                <a:chExt cx="350499" cy="1071570"/>
              </a:xfrm>
            </p:grpSpPr>
            <p:sp>
              <p:nvSpPr>
                <p:cNvPr id="140" name="Скругленный прямоугольник 139"/>
                <p:cNvSpPr/>
                <p:nvPr/>
              </p:nvSpPr>
              <p:spPr>
                <a:xfrm>
                  <a:off x="3428992" y="4857760"/>
                  <a:ext cx="350499" cy="357190"/>
                </a:xfrm>
                <a:prstGeom prst="roundRect">
                  <a:avLst/>
                </a:prstGeom>
                <a:ln>
                  <a:solidFill>
                    <a:srgbClr val="00B050"/>
                  </a:solidFill>
                </a:ln>
              </p:spPr>
              <p:style>
                <a:lnRef idx="2">
                  <a:schemeClr val="accent3"/>
                </a:lnRef>
                <a:fillRef idx="1">
                  <a:schemeClr val="lt1"/>
                </a:fillRef>
                <a:effectRef idx="0">
                  <a:schemeClr val="accent3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grpSp>
              <p:nvGrpSpPr>
                <p:cNvPr id="141" name="Группа 140"/>
                <p:cNvGrpSpPr/>
                <p:nvPr/>
              </p:nvGrpSpPr>
              <p:grpSpPr>
                <a:xfrm>
                  <a:off x="3428992" y="4143380"/>
                  <a:ext cx="350499" cy="714380"/>
                  <a:chOff x="3428992" y="4143380"/>
                  <a:chExt cx="350499" cy="714380"/>
                </a:xfrm>
              </p:grpSpPr>
              <p:sp>
                <p:nvSpPr>
                  <p:cNvPr id="142" name="Скругленный прямоугольник 141"/>
                  <p:cNvSpPr/>
                  <p:nvPr/>
                </p:nvSpPr>
                <p:spPr>
                  <a:xfrm>
                    <a:off x="3428992" y="4500570"/>
                    <a:ext cx="350499" cy="357190"/>
                  </a:xfrm>
                  <a:prstGeom prst="roundRect">
                    <a:avLst/>
                  </a:prstGeom>
                  <a:ln>
                    <a:solidFill>
                      <a:srgbClr val="00B050"/>
                    </a:solidFill>
                  </a:ln>
                </p:spPr>
                <p:style>
                  <a:lnRef idx="2">
                    <a:schemeClr val="accent3"/>
                  </a:lnRef>
                  <a:fillRef idx="1">
                    <a:schemeClr val="lt1"/>
                  </a:fillRef>
                  <a:effectRef idx="0">
                    <a:schemeClr val="accent3"/>
                  </a:effectRef>
                  <a:fontRef idx="minor">
                    <a:schemeClr val="dk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143" name="Скругленный прямоугольник 142"/>
                  <p:cNvSpPr/>
                  <p:nvPr/>
                </p:nvSpPr>
                <p:spPr>
                  <a:xfrm>
                    <a:off x="3428992" y="4143380"/>
                    <a:ext cx="350499" cy="357190"/>
                  </a:xfrm>
                  <a:prstGeom prst="roundRect">
                    <a:avLst/>
                  </a:prstGeom>
                  <a:ln>
                    <a:solidFill>
                      <a:srgbClr val="00B050"/>
                    </a:solidFill>
                  </a:ln>
                </p:spPr>
                <p:style>
                  <a:lnRef idx="2">
                    <a:schemeClr val="accent3"/>
                  </a:lnRef>
                  <a:fillRef idx="1">
                    <a:schemeClr val="lt1"/>
                  </a:fillRef>
                  <a:effectRef idx="0">
                    <a:schemeClr val="accent3"/>
                  </a:effectRef>
                  <a:fontRef idx="minor">
                    <a:schemeClr val="dk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</p:grpSp>
          </p:grpSp>
          <p:grpSp>
            <p:nvGrpSpPr>
              <p:cNvPr id="176" name="Группа 175"/>
              <p:cNvGrpSpPr/>
              <p:nvPr/>
            </p:nvGrpSpPr>
            <p:grpSpPr>
              <a:xfrm>
                <a:off x="4325313" y="2643182"/>
                <a:ext cx="350499" cy="1071570"/>
                <a:chOff x="3428992" y="4143380"/>
                <a:chExt cx="350499" cy="1071570"/>
              </a:xfrm>
            </p:grpSpPr>
            <p:sp>
              <p:nvSpPr>
                <p:cNvPr id="177" name="Скругленный прямоугольник 176"/>
                <p:cNvSpPr/>
                <p:nvPr/>
              </p:nvSpPr>
              <p:spPr>
                <a:xfrm>
                  <a:off x="3428992" y="4857760"/>
                  <a:ext cx="350499" cy="357190"/>
                </a:xfrm>
                <a:prstGeom prst="roundRect">
                  <a:avLst/>
                </a:prstGeom>
                <a:ln>
                  <a:solidFill>
                    <a:srgbClr val="00B050"/>
                  </a:solidFill>
                </a:ln>
              </p:spPr>
              <p:style>
                <a:lnRef idx="2">
                  <a:schemeClr val="accent3"/>
                </a:lnRef>
                <a:fillRef idx="1">
                  <a:schemeClr val="lt1"/>
                </a:fillRef>
                <a:effectRef idx="0">
                  <a:schemeClr val="accent3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grpSp>
              <p:nvGrpSpPr>
                <p:cNvPr id="178" name="Группа 177"/>
                <p:cNvGrpSpPr/>
                <p:nvPr/>
              </p:nvGrpSpPr>
              <p:grpSpPr>
                <a:xfrm>
                  <a:off x="3428992" y="4143380"/>
                  <a:ext cx="350499" cy="714380"/>
                  <a:chOff x="3428992" y="4143380"/>
                  <a:chExt cx="350499" cy="714380"/>
                </a:xfrm>
              </p:grpSpPr>
              <p:sp>
                <p:nvSpPr>
                  <p:cNvPr id="179" name="Скругленный прямоугольник 178"/>
                  <p:cNvSpPr/>
                  <p:nvPr/>
                </p:nvSpPr>
                <p:spPr>
                  <a:xfrm>
                    <a:off x="3428992" y="4500570"/>
                    <a:ext cx="350499" cy="357190"/>
                  </a:xfrm>
                  <a:prstGeom prst="roundRect">
                    <a:avLst/>
                  </a:prstGeom>
                  <a:ln>
                    <a:solidFill>
                      <a:srgbClr val="00B050"/>
                    </a:solidFill>
                  </a:ln>
                </p:spPr>
                <p:style>
                  <a:lnRef idx="2">
                    <a:schemeClr val="accent3"/>
                  </a:lnRef>
                  <a:fillRef idx="1">
                    <a:schemeClr val="lt1"/>
                  </a:fillRef>
                  <a:effectRef idx="0">
                    <a:schemeClr val="accent3"/>
                  </a:effectRef>
                  <a:fontRef idx="minor">
                    <a:schemeClr val="dk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180" name="Скругленный прямоугольник 179"/>
                  <p:cNvSpPr/>
                  <p:nvPr/>
                </p:nvSpPr>
                <p:spPr>
                  <a:xfrm>
                    <a:off x="3428992" y="4143380"/>
                    <a:ext cx="350499" cy="357190"/>
                  </a:xfrm>
                  <a:prstGeom prst="roundRect">
                    <a:avLst/>
                  </a:prstGeom>
                  <a:ln>
                    <a:solidFill>
                      <a:srgbClr val="00B050"/>
                    </a:solidFill>
                  </a:ln>
                </p:spPr>
                <p:style>
                  <a:lnRef idx="2">
                    <a:schemeClr val="accent3"/>
                  </a:lnRef>
                  <a:fillRef idx="1">
                    <a:schemeClr val="lt1"/>
                  </a:fillRef>
                  <a:effectRef idx="0">
                    <a:schemeClr val="accent3"/>
                  </a:effectRef>
                  <a:fontRef idx="minor">
                    <a:schemeClr val="dk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</p:grpSp>
          </p:grpSp>
        </p:grpSp>
        <p:grpSp>
          <p:nvGrpSpPr>
            <p:cNvPr id="188" name="Группа 187"/>
            <p:cNvGrpSpPr/>
            <p:nvPr/>
          </p:nvGrpSpPr>
          <p:grpSpPr>
            <a:xfrm>
              <a:off x="4763990" y="714356"/>
              <a:ext cx="350499" cy="2500330"/>
              <a:chOff x="4692549" y="857232"/>
              <a:chExt cx="350499" cy="2500330"/>
            </a:xfrm>
          </p:grpSpPr>
          <p:sp>
            <p:nvSpPr>
              <p:cNvPr id="9" name="Скругленный прямоугольник 8"/>
              <p:cNvSpPr/>
              <p:nvPr/>
            </p:nvSpPr>
            <p:spPr>
              <a:xfrm>
                <a:off x="4692549" y="2285992"/>
                <a:ext cx="350499" cy="357190"/>
              </a:xfrm>
              <a:prstGeom prst="roundRect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22" name="Скругленный прямоугольник 121"/>
              <p:cNvSpPr/>
              <p:nvPr/>
            </p:nvSpPr>
            <p:spPr>
              <a:xfrm>
                <a:off x="4692549" y="2643182"/>
                <a:ext cx="350499" cy="357190"/>
              </a:xfrm>
              <a:prstGeom prst="roundRect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grpSp>
            <p:nvGrpSpPr>
              <p:cNvPr id="182" name="Группа 181"/>
              <p:cNvGrpSpPr/>
              <p:nvPr/>
            </p:nvGrpSpPr>
            <p:grpSpPr>
              <a:xfrm>
                <a:off x="4692549" y="857232"/>
                <a:ext cx="350499" cy="1428760"/>
                <a:chOff x="285720" y="1571612"/>
                <a:chExt cx="350499" cy="1428760"/>
              </a:xfrm>
            </p:grpSpPr>
            <p:sp>
              <p:nvSpPr>
                <p:cNvPr id="183" name="Скругленный прямоугольник 182"/>
                <p:cNvSpPr/>
                <p:nvPr/>
              </p:nvSpPr>
              <p:spPr>
                <a:xfrm>
                  <a:off x="285720" y="2285992"/>
                  <a:ext cx="350499" cy="357190"/>
                </a:xfrm>
                <a:prstGeom prst="roundRect">
                  <a:avLst/>
                </a:prstGeom>
                <a:ln>
                  <a:solidFill>
                    <a:srgbClr val="00B050"/>
                  </a:solidFill>
                </a:ln>
              </p:spPr>
              <p:style>
                <a:lnRef idx="2">
                  <a:schemeClr val="accent3"/>
                </a:lnRef>
                <a:fillRef idx="1">
                  <a:schemeClr val="lt1"/>
                </a:fillRef>
                <a:effectRef idx="0">
                  <a:schemeClr val="accent3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84" name="Скругленный прямоугольник 183"/>
                <p:cNvSpPr/>
                <p:nvPr/>
              </p:nvSpPr>
              <p:spPr>
                <a:xfrm>
                  <a:off x="285720" y="1928802"/>
                  <a:ext cx="350499" cy="357190"/>
                </a:xfrm>
                <a:prstGeom prst="roundRect">
                  <a:avLst/>
                </a:prstGeom>
                <a:ln>
                  <a:solidFill>
                    <a:srgbClr val="00B050"/>
                  </a:solidFill>
                </a:ln>
              </p:spPr>
              <p:style>
                <a:lnRef idx="2">
                  <a:schemeClr val="accent3"/>
                </a:lnRef>
                <a:fillRef idx="1">
                  <a:schemeClr val="lt1"/>
                </a:fillRef>
                <a:effectRef idx="0">
                  <a:schemeClr val="accent3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85" name="Скругленный прямоугольник 184"/>
                <p:cNvSpPr/>
                <p:nvPr/>
              </p:nvSpPr>
              <p:spPr>
                <a:xfrm>
                  <a:off x="285720" y="1571612"/>
                  <a:ext cx="350499" cy="357190"/>
                </a:xfrm>
                <a:prstGeom prst="roundRect">
                  <a:avLst/>
                </a:prstGeom>
                <a:ln>
                  <a:solidFill>
                    <a:srgbClr val="00B050"/>
                  </a:solidFill>
                </a:ln>
              </p:spPr>
              <p:style>
                <a:lnRef idx="2">
                  <a:schemeClr val="accent3"/>
                </a:lnRef>
                <a:fillRef idx="1">
                  <a:schemeClr val="lt1"/>
                </a:fillRef>
                <a:effectRef idx="0">
                  <a:schemeClr val="accent3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86" name="Скругленный прямоугольник 185"/>
                <p:cNvSpPr/>
                <p:nvPr/>
              </p:nvSpPr>
              <p:spPr>
                <a:xfrm>
                  <a:off x="285720" y="2643182"/>
                  <a:ext cx="350499" cy="357190"/>
                </a:xfrm>
                <a:prstGeom prst="roundRect">
                  <a:avLst/>
                </a:prstGeom>
                <a:ln>
                  <a:solidFill>
                    <a:srgbClr val="00B050"/>
                  </a:solidFill>
                </a:ln>
              </p:spPr>
              <p:style>
                <a:lnRef idx="2">
                  <a:schemeClr val="accent3"/>
                </a:lnRef>
                <a:fillRef idx="1">
                  <a:schemeClr val="lt1"/>
                </a:fillRef>
                <a:effectRef idx="0">
                  <a:schemeClr val="accent3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187" name="Скругленный прямоугольник 186"/>
              <p:cNvSpPr/>
              <p:nvPr/>
            </p:nvSpPr>
            <p:spPr>
              <a:xfrm>
                <a:off x="4692549" y="3000372"/>
                <a:ext cx="350499" cy="357190"/>
              </a:xfrm>
              <a:prstGeom prst="roundRect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grpSp>
          <p:nvGrpSpPr>
            <p:cNvPr id="193" name="Группа 192"/>
            <p:cNvGrpSpPr/>
            <p:nvPr/>
          </p:nvGrpSpPr>
          <p:grpSpPr>
            <a:xfrm>
              <a:off x="5131226" y="1428736"/>
              <a:ext cx="350499" cy="1785950"/>
              <a:chOff x="5059784" y="1571612"/>
              <a:chExt cx="350499" cy="1785950"/>
            </a:xfrm>
          </p:grpSpPr>
          <p:sp>
            <p:nvSpPr>
              <p:cNvPr id="10" name="Скругленный прямоугольник 9"/>
              <p:cNvSpPr/>
              <p:nvPr/>
            </p:nvSpPr>
            <p:spPr>
              <a:xfrm>
                <a:off x="5059784" y="2285992"/>
                <a:ext cx="350499" cy="357190"/>
              </a:xfrm>
              <a:prstGeom prst="roundRect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65" name="Скругленный прямоугольник 64"/>
              <p:cNvSpPr/>
              <p:nvPr/>
            </p:nvSpPr>
            <p:spPr>
              <a:xfrm>
                <a:off x="5059784" y="1928802"/>
                <a:ext cx="350499" cy="357190"/>
              </a:xfrm>
              <a:prstGeom prst="roundRect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89" name="Скругленный прямоугольник 188"/>
              <p:cNvSpPr/>
              <p:nvPr/>
            </p:nvSpPr>
            <p:spPr>
              <a:xfrm>
                <a:off x="5059784" y="1571612"/>
                <a:ext cx="350499" cy="357190"/>
              </a:xfrm>
              <a:prstGeom prst="roundRect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91" name="Скругленный прямоугольник 190"/>
              <p:cNvSpPr/>
              <p:nvPr/>
            </p:nvSpPr>
            <p:spPr>
              <a:xfrm>
                <a:off x="5059784" y="2643182"/>
                <a:ext cx="350499" cy="357190"/>
              </a:xfrm>
              <a:prstGeom prst="roundRect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92" name="Скругленный прямоугольник 191"/>
              <p:cNvSpPr/>
              <p:nvPr/>
            </p:nvSpPr>
            <p:spPr>
              <a:xfrm>
                <a:off x="5059784" y="3000372"/>
                <a:ext cx="350499" cy="357190"/>
              </a:xfrm>
              <a:prstGeom prst="roundRect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grpSp>
          <p:nvGrpSpPr>
            <p:cNvPr id="202" name="Группа 201"/>
            <p:cNvGrpSpPr/>
            <p:nvPr/>
          </p:nvGrpSpPr>
          <p:grpSpPr>
            <a:xfrm>
              <a:off x="5498462" y="1785926"/>
              <a:ext cx="350499" cy="2500330"/>
              <a:chOff x="5429256" y="1928802"/>
              <a:chExt cx="350499" cy="2500330"/>
            </a:xfrm>
          </p:grpSpPr>
          <p:sp>
            <p:nvSpPr>
              <p:cNvPr id="11" name="Скругленный прямоугольник 10"/>
              <p:cNvSpPr/>
              <p:nvPr/>
            </p:nvSpPr>
            <p:spPr>
              <a:xfrm>
                <a:off x="5429256" y="2285992"/>
                <a:ext cx="350499" cy="357190"/>
              </a:xfrm>
              <a:prstGeom prst="roundRect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94" name="Скругленный прямоугольник 193"/>
              <p:cNvSpPr/>
              <p:nvPr/>
            </p:nvSpPr>
            <p:spPr>
              <a:xfrm>
                <a:off x="5429256" y="1928802"/>
                <a:ext cx="350499" cy="357190"/>
              </a:xfrm>
              <a:prstGeom prst="roundRect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grpSp>
            <p:nvGrpSpPr>
              <p:cNvPr id="195" name="Группа 194"/>
              <p:cNvGrpSpPr/>
              <p:nvPr/>
            </p:nvGrpSpPr>
            <p:grpSpPr>
              <a:xfrm>
                <a:off x="5429256" y="2643182"/>
                <a:ext cx="350499" cy="1785950"/>
                <a:chOff x="3223606" y="2285992"/>
                <a:chExt cx="350499" cy="1785950"/>
              </a:xfrm>
            </p:grpSpPr>
            <p:sp>
              <p:nvSpPr>
                <p:cNvPr id="196" name="Скругленный прямоугольник 195"/>
                <p:cNvSpPr/>
                <p:nvPr/>
              </p:nvSpPr>
              <p:spPr>
                <a:xfrm>
                  <a:off x="3223606" y="2285992"/>
                  <a:ext cx="350499" cy="357190"/>
                </a:xfrm>
                <a:prstGeom prst="roundRect">
                  <a:avLst/>
                </a:prstGeom>
                <a:ln>
                  <a:solidFill>
                    <a:srgbClr val="00B050"/>
                  </a:solidFill>
                </a:ln>
              </p:spPr>
              <p:style>
                <a:lnRef idx="2">
                  <a:schemeClr val="accent3"/>
                </a:lnRef>
                <a:fillRef idx="1">
                  <a:schemeClr val="lt1"/>
                </a:fillRef>
                <a:effectRef idx="0">
                  <a:schemeClr val="accent3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grpSp>
              <p:nvGrpSpPr>
                <p:cNvPr id="197" name="Группа 196"/>
                <p:cNvGrpSpPr/>
                <p:nvPr/>
              </p:nvGrpSpPr>
              <p:grpSpPr>
                <a:xfrm>
                  <a:off x="3223606" y="2643182"/>
                  <a:ext cx="350499" cy="1428760"/>
                  <a:chOff x="285720" y="1571612"/>
                  <a:chExt cx="350499" cy="1428760"/>
                </a:xfrm>
              </p:grpSpPr>
              <p:sp>
                <p:nvSpPr>
                  <p:cNvPr id="198" name="Скругленный прямоугольник 197"/>
                  <p:cNvSpPr/>
                  <p:nvPr/>
                </p:nvSpPr>
                <p:spPr>
                  <a:xfrm>
                    <a:off x="285720" y="2285992"/>
                    <a:ext cx="350499" cy="357190"/>
                  </a:xfrm>
                  <a:prstGeom prst="roundRect">
                    <a:avLst/>
                  </a:prstGeom>
                  <a:ln>
                    <a:solidFill>
                      <a:srgbClr val="00B050"/>
                    </a:solidFill>
                  </a:ln>
                </p:spPr>
                <p:style>
                  <a:lnRef idx="2">
                    <a:schemeClr val="accent3"/>
                  </a:lnRef>
                  <a:fillRef idx="1">
                    <a:schemeClr val="lt1"/>
                  </a:fillRef>
                  <a:effectRef idx="0">
                    <a:schemeClr val="accent3"/>
                  </a:effectRef>
                  <a:fontRef idx="minor">
                    <a:schemeClr val="dk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199" name="Скругленный прямоугольник 198"/>
                  <p:cNvSpPr/>
                  <p:nvPr/>
                </p:nvSpPr>
                <p:spPr>
                  <a:xfrm>
                    <a:off x="285720" y="1928802"/>
                    <a:ext cx="350499" cy="357190"/>
                  </a:xfrm>
                  <a:prstGeom prst="roundRect">
                    <a:avLst/>
                  </a:prstGeom>
                  <a:ln>
                    <a:solidFill>
                      <a:srgbClr val="00B050"/>
                    </a:solidFill>
                  </a:ln>
                </p:spPr>
                <p:style>
                  <a:lnRef idx="2">
                    <a:schemeClr val="accent3"/>
                  </a:lnRef>
                  <a:fillRef idx="1">
                    <a:schemeClr val="lt1"/>
                  </a:fillRef>
                  <a:effectRef idx="0">
                    <a:schemeClr val="accent3"/>
                  </a:effectRef>
                  <a:fontRef idx="minor">
                    <a:schemeClr val="dk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200" name="Скругленный прямоугольник 199"/>
                  <p:cNvSpPr/>
                  <p:nvPr/>
                </p:nvSpPr>
                <p:spPr>
                  <a:xfrm>
                    <a:off x="285720" y="1571612"/>
                    <a:ext cx="350499" cy="357190"/>
                  </a:xfrm>
                  <a:prstGeom prst="roundRect">
                    <a:avLst/>
                  </a:prstGeom>
                  <a:ln>
                    <a:solidFill>
                      <a:srgbClr val="00B050"/>
                    </a:solidFill>
                  </a:ln>
                </p:spPr>
                <p:style>
                  <a:lnRef idx="2">
                    <a:schemeClr val="accent3"/>
                  </a:lnRef>
                  <a:fillRef idx="1">
                    <a:schemeClr val="lt1"/>
                  </a:fillRef>
                  <a:effectRef idx="0">
                    <a:schemeClr val="accent3"/>
                  </a:effectRef>
                  <a:fontRef idx="minor">
                    <a:schemeClr val="dk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201" name="Скругленный прямоугольник 200"/>
                  <p:cNvSpPr/>
                  <p:nvPr/>
                </p:nvSpPr>
                <p:spPr>
                  <a:xfrm>
                    <a:off x="285720" y="2643182"/>
                    <a:ext cx="350499" cy="357190"/>
                  </a:xfrm>
                  <a:prstGeom prst="roundRect">
                    <a:avLst/>
                  </a:prstGeom>
                  <a:ln>
                    <a:solidFill>
                      <a:srgbClr val="00B050"/>
                    </a:solidFill>
                  </a:ln>
                </p:spPr>
                <p:style>
                  <a:lnRef idx="2">
                    <a:schemeClr val="accent3"/>
                  </a:lnRef>
                  <a:fillRef idx="1">
                    <a:schemeClr val="lt1"/>
                  </a:fillRef>
                  <a:effectRef idx="0">
                    <a:schemeClr val="accent3"/>
                  </a:effectRef>
                  <a:fontRef idx="minor">
                    <a:schemeClr val="dk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</p:grpSp>
          </p:grpSp>
        </p:grpSp>
        <p:grpSp>
          <p:nvGrpSpPr>
            <p:cNvPr id="219" name="Группа 218"/>
            <p:cNvGrpSpPr/>
            <p:nvPr/>
          </p:nvGrpSpPr>
          <p:grpSpPr>
            <a:xfrm>
              <a:off x="5865698" y="2143116"/>
              <a:ext cx="350499" cy="2500330"/>
              <a:chOff x="5794256" y="2285992"/>
              <a:chExt cx="350499" cy="2500330"/>
            </a:xfrm>
          </p:grpSpPr>
          <p:sp>
            <p:nvSpPr>
              <p:cNvPr id="12" name="Скругленный прямоугольник 11"/>
              <p:cNvSpPr/>
              <p:nvPr/>
            </p:nvSpPr>
            <p:spPr>
              <a:xfrm>
                <a:off x="5794256" y="2285992"/>
                <a:ext cx="350499" cy="357190"/>
              </a:xfrm>
              <a:prstGeom prst="roundRect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grpSp>
            <p:nvGrpSpPr>
              <p:cNvPr id="211" name="Группа 210"/>
              <p:cNvGrpSpPr/>
              <p:nvPr/>
            </p:nvGrpSpPr>
            <p:grpSpPr>
              <a:xfrm>
                <a:off x="5794256" y="2643182"/>
                <a:ext cx="350499" cy="2143140"/>
                <a:chOff x="2489134" y="857232"/>
                <a:chExt cx="350499" cy="2143140"/>
              </a:xfrm>
            </p:grpSpPr>
            <p:sp>
              <p:nvSpPr>
                <p:cNvPr id="212" name="Скругленный прямоугольник 211"/>
                <p:cNvSpPr/>
                <p:nvPr/>
              </p:nvSpPr>
              <p:spPr>
                <a:xfrm>
                  <a:off x="2489134" y="2643182"/>
                  <a:ext cx="350499" cy="357190"/>
                </a:xfrm>
                <a:prstGeom prst="roundRect">
                  <a:avLst/>
                </a:prstGeom>
                <a:ln>
                  <a:solidFill>
                    <a:srgbClr val="00B050"/>
                  </a:solidFill>
                </a:ln>
              </p:spPr>
              <p:style>
                <a:lnRef idx="2">
                  <a:schemeClr val="accent3"/>
                </a:lnRef>
                <a:fillRef idx="1">
                  <a:schemeClr val="lt1"/>
                </a:fillRef>
                <a:effectRef idx="0">
                  <a:schemeClr val="accent3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213" name="Скругленный прямоугольник 212"/>
                <p:cNvSpPr/>
                <p:nvPr/>
              </p:nvSpPr>
              <p:spPr>
                <a:xfrm>
                  <a:off x="2489134" y="2285992"/>
                  <a:ext cx="350499" cy="357190"/>
                </a:xfrm>
                <a:prstGeom prst="roundRect">
                  <a:avLst/>
                </a:prstGeom>
                <a:ln>
                  <a:solidFill>
                    <a:srgbClr val="00B050"/>
                  </a:solidFill>
                </a:ln>
              </p:spPr>
              <p:style>
                <a:lnRef idx="2">
                  <a:schemeClr val="accent3"/>
                </a:lnRef>
                <a:fillRef idx="1">
                  <a:schemeClr val="lt1"/>
                </a:fillRef>
                <a:effectRef idx="0">
                  <a:schemeClr val="accent3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grpSp>
              <p:nvGrpSpPr>
                <p:cNvPr id="214" name="Группа 213"/>
                <p:cNvGrpSpPr/>
                <p:nvPr/>
              </p:nvGrpSpPr>
              <p:grpSpPr>
                <a:xfrm>
                  <a:off x="2489134" y="857232"/>
                  <a:ext cx="350499" cy="1428760"/>
                  <a:chOff x="285720" y="1571612"/>
                  <a:chExt cx="350499" cy="1428760"/>
                </a:xfrm>
              </p:grpSpPr>
              <p:sp>
                <p:nvSpPr>
                  <p:cNvPr id="215" name="Скругленный прямоугольник 214"/>
                  <p:cNvSpPr/>
                  <p:nvPr/>
                </p:nvSpPr>
                <p:spPr>
                  <a:xfrm>
                    <a:off x="285720" y="2285992"/>
                    <a:ext cx="350499" cy="357190"/>
                  </a:xfrm>
                  <a:prstGeom prst="roundRect">
                    <a:avLst/>
                  </a:prstGeom>
                  <a:ln>
                    <a:solidFill>
                      <a:srgbClr val="00B050"/>
                    </a:solidFill>
                  </a:ln>
                </p:spPr>
                <p:style>
                  <a:lnRef idx="2">
                    <a:schemeClr val="accent3"/>
                  </a:lnRef>
                  <a:fillRef idx="1">
                    <a:schemeClr val="lt1"/>
                  </a:fillRef>
                  <a:effectRef idx="0">
                    <a:schemeClr val="accent3"/>
                  </a:effectRef>
                  <a:fontRef idx="minor">
                    <a:schemeClr val="dk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216" name="Скругленный прямоугольник 215"/>
                  <p:cNvSpPr/>
                  <p:nvPr/>
                </p:nvSpPr>
                <p:spPr>
                  <a:xfrm>
                    <a:off x="285720" y="1928802"/>
                    <a:ext cx="350499" cy="357190"/>
                  </a:xfrm>
                  <a:prstGeom prst="roundRect">
                    <a:avLst/>
                  </a:prstGeom>
                  <a:ln>
                    <a:solidFill>
                      <a:srgbClr val="00B050"/>
                    </a:solidFill>
                  </a:ln>
                </p:spPr>
                <p:style>
                  <a:lnRef idx="2">
                    <a:schemeClr val="accent3"/>
                  </a:lnRef>
                  <a:fillRef idx="1">
                    <a:schemeClr val="lt1"/>
                  </a:fillRef>
                  <a:effectRef idx="0">
                    <a:schemeClr val="accent3"/>
                  </a:effectRef>
                  <a:fontRef idx="minor">
                    <a:schemeClr val="dk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217" name="Скругленный прямоугольник 216"/>
                  <p:cNvSpPr/>
                  <p:nvPr/>
                </p:nvSpPr>
                <p:spPr>
                  <a:xfrm>
                    <a:off x="285720" y="1571612"/>
                    <a:ext cx="350499" cy="357190"/>
                  </a:xfrm>
                  <a:prstGeom prst="roundRect">
                    <a:avLst/>
                  </a:prstGeom>
                  <a:ln>
                    <a:solidFill>
                      <a:srgbClr val="00B050"/>
                    </a:solidFill>
                  </a:ln>
                </p:spPr>
                <p:style>
                  <a:lnRef idx="2">
                    <a:schemeClr val="accent3"/>
                  </a:lnRef>
                  <a:fillRef idx="1">
                    <a:schemeClr val="lt1"/>
                  </a:fillRef>
                  <a:effectRef idx="0">
                    <a:schemeClr val="accent3"/>
                  </a:effectRef>
                  <a:fontRef idx="minor">
                    <a:schemeClr val="dk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218" name="Скругленный прямоугольник 217"/>
                  <p:cNvSpPr/>
                  <p:nvPr/>
                </p:nvSpPr>
                <p:spPr>
                  <a:xfrm>
                    <a:off x="285720" y="2643182"/>
                    <a:ext cx="350499" cy="357190"/>
                  </a:xfrm>
                  <a:prstGeom prst="roundRect">
                    <a:avLst/>
                  </a:prstGeom>
                  <a:ln>
                    <a:solidFill>
                      <a:srgbClr val="00B050"/>
                    </a:solidFill>
                  </a:ln>
                </p:spPr>
                <p:style>
                  <a:lnRef idx="2">
                    <a:schemeClr val="accent3"/>
                  </a:lnRef>
                  <a:fillRef idx="1">
                    <a:schemeClr val="lt1"/>
                  </a:fillRef>
                  <a:effectRef idx="0">
                    <a:schemeClr val="accent3"/>
                  </a:effectRef>
                  <a:fontRef idx="minor">
                    <a:schemeClr val="dk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</p:grpSp>
          </p:grpSp>
        </p:grpSp>
        <p:grpSp>
          <p:nvGrpSpPr>
            <p:cNvPr id="230" name="Группа 229"/>
            <p:cNvGrpSpPr/>
            <p:nvPr/>
          </p:nvGrpSpPr>
          <p:grpSpPr>
            <a:xfrm>
              <a:off x="6232934" y="1428736"/>
              <a:ext cx="350499" cy="3214710"/>
              <a:chOff x="6161492" y="1571612"/>
              <a:chExt cx="350499" cy="3214710"/>
            </a:xfrm>
          </p:grpSpPr>
          <p:sp>
            <p:nvSpPr>
              <p:cNvPr id="13" name="Скругленный прямоугольник 12"/>
              <p:cNvSpPr/>
              <p:nvPr/>
            </p:nvSpPr>
            <p:spPr>
              <a:xfrm>
                <a:off x="6161492" y="2285992"/>
                <a:ext cx="350499" cy="357190"/>
              </a:xfrm>
              <a:prstGeom prst="roundRect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20" name="Скругленный прямоугольник 219"/>
              <p:cNvSpPr/>
              <p:nvPr/>
            </p:nvSpPr>
            <p:spPr>
              <a:xfrm>
                <a:off x="6161492" y="1928802"/>
                <a:ext cx="350499" cy="357190"/>
              </a:xfrm>
              <a:prstGeom prst="roundRect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21" name="Скругленный прямоугольник 220"/>
              <p:cNvSpPr/>
              <p:nvPr/>
            </p:nvSpPr>
            <p:spPr>
              <a:xfrm>
                <a:off x="6161492" y="1571612"/>
                <a:ext cx="350499" cy="357190"/>
              </a:xfrm>
              <a:prstGeom prst="roundRect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grpSp>
            <p:nvGrpSpPr>
              <p:cNvPr id="222" name="Группа 221"/>
              <p:cNvGrpSpPr/>
              <p:nvPr/>
            </p:nvGrpSpPr>
            <p:grpSpPr>
              <a:xfrm>
                <a:off x="6161492" y="2643182"/>
                <a:ext cx="350499" cy="2143140"/>
                <a:chOff x="2489134" y="857232"/>
                <a:chExt cx="350499" cy="2143140"/>
              </a:xfrm>
            </p:grpSpPr>
            <p:sp>
              <p:nvSpPr>
                <p:cNvPr id="223" name="Скругленный прямоугольник 222"/>
                <p:cNvSpPr/>
                <p:nvPr/>
              </p:nvSpPr>
              <p:spPr>
                <a:xfrm>
                  <a:off x="2489134" y="2643182"/>
                  <a:ext cx="350499" cy="357190"/>
                </a:xfrm>
                <a:prstGeom prst="roundRect">
                  <a:avLst/>
                </a:prstGeom>
                <a:ln>
                  <a:solidFill>
                    <a:srgbClr val="00B050"/>
                  </a:solidFill>
                </a:ln>
              </p:spPr>
              <p:style>
                <a:lnRef idx="2">
                  <a:schemeClr val="accent3"/>
                </a:lnRef>
                <a:fillRef idx="1">
                  <a:schemeClr val="lt1"/>
                </a:fillRef>
                <a:effectRef idx="0">
                  <a:schemeClr val="accent3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224" name="Скругленный прямоугольник 223"/>
                <p:cNvSpPr/>
                <p:nvPr/>
              </p:nvSpPr>
              <p:spPr>
                <a:xfrm>
                  <a:off x="2489134" y="2285992"/>
                  <a:ext cx="350499" cy="357190"/>
                </a:xfrm>
                <a:prstGeom prst="roundRect">
                  <a:avLst/>
                </a:prstGeom>
                <a:ln>
                  <a:solidFill>
                    <a:srgbClr val="00B050"/>
                  </a:solidFill>
                </a:ln>
              </p:spPr>
              <p:style>
                <a:lnRef idx="2">
                  <a:schemeClr val="accent3"/>
                </a:lnRef>
                <a:fillRef idx="1">
                  <a:schemeClr val="lt1"/>
                </a:fillRef>
                <a:effectRef idx="0">
                  <a:schemeClr val="accent3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grpSp>
              <p:nvGrpSpPr>
                <p:cNvPr id="225" name="Группа 224"/>
                <p:cNvGrpSpPr/>
                <p:nvPr/>
              </p:nvGrpSpPr>
              <p:grpSpPr>
                <a:xfrm>
                  <a:off x="2489134" y="857232"/>
                  <a:ext cx="350499" cy="1428760"/>
                  <a:chOff x="285720" y="1571612"/>
                  <a:chExt cx="350499" cy="1428760"/>
                </a:xfrm>
              </p:grpSpPr>
              <p:sp>
                <p:nvSpPr>
                  <p:cNvPr id="226" name="Скругленный прямоугольник 225"/>
                  <p:cNvSpPr/>
                  <p:nvPr/>
                </p:nvSpPr>
                <p:spPr>
                  <a:xfrm>
                    <a:off x="285720" y="2285992"/>
                    <a:ext cx="350499" cy="357190"/>
                  </a:xfrm>
                  <a:prstGeom prst="roundRect">
                    <a:avLst/>
                  </a:prstGeom>
                  <a:ln>
                    <a:solidFill>
                      <a:srgbClr val="00B050"/>
                    </a:solidFill>
                  </a:ln>
                </p:spPr>
                <p:style>
                  <a:lnRef idx="2">
                    <a:schemeClr val="accent3"/>
                  </a:lnRef>
                  <a:fillRef idx="1">
                    <a:schemeClr val="lt1"/>
                  </a:fillRef>
                  <a:effectRef idx="0">
                    <a:schemeClr val="accent3"/>
                  </a:effectRef>
                  <a:fontRef idx="minor">
                    <a:schemeClr val="dk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227" name="Скругленный прямоугольник 226"/>
                  <p:cNvSpPr/>
                  <p:nvPr/>
                </p:nvSpPr>
                <p:spPr>
                  <a:xfrm>
                    <a:off x="285720" y="1928802"/>
                    <a:ext cx="350499" cy="357190"/>
                  </a:xfrm>
                  <a:prstGeom prst="roundRect">
                    <a:avLst/>
                  </a:prstGeom>
                  <a:ln>
                    <a:solidFill>
                      <a:srgbClr val="00B050"/>
                    </a:solidFill>
                  </a:ln>
                </p:spPr>
                <p:style>
                  <a:lnRef idx="2">
                    <a:schemeClr val="accent3"/>
                  </a:lnRef>
                  <a:fillRef idx="1">
                    <a:schemeClr val="lt1"/>
                  </a:fillRef>
                  <a:effectRef idx="0">
                    <a:schemeClr val="accent3"/>
                  </a:effectRef>
                  <a:fontRef idx="minor">
                    <a:schemeClr val="dk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228" name="Скругленный прямоугольник 227"/>
                  <p:cNvSpPr/>
                  <p:nvPr/>
                </p:nvSpPr>
                <p:spPr>
                  <a:xfrm>
                    <a:off x="285720" y="1571612"/>
                    <a:ext cx="350499" cy="357190"/>
                  </a:xfrm>
                  <a:prstGeom prst="roundRect">
                    <a:avLst/>
                  </a:prstGeom>
                  <a:ln>
                    <a:solidFill>
                      <a:srgbClr val="00B050"/>
                    </a:solidFill>
                  </a:ln>
                </p:spPr>
                <p:style>
                  <a:lnRef idx="2">
                    <a:schemeClr val="accent3"/>
                  </a:lnRef>
                  <a:fillRef idx="1">
                    <a:schemeClr val="lt1"/>
                  </a:fillRef>
                  <a:effectRef idx="0">
                    <a:schemeClr val="accent3"/>
                  </a:effectRef>
                  <a:fontRef idx="minor">
                    <a:schemeClr val="dk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229" name="Скругленный прямоугольник 228"/>
                  <p:cNvSpPr/>
                  <p:nvPr/>
                </p:nvSpPr>
                <p:spPr>
                  <a:xfrm>
                    <a:off x="285720" y="2643182"/>
                    <a:ext cx="350499" cy="357190"/>
                  </a:xfrm>
                  <a:prstGeom prst="roundRect">
                    <a:avLst/>
                  </a:prstGeom>
                  <a:ln>
                    <a:solidFill>
                      <a:srgbClr val="00B050"/>
                    </a:solidFill>
                  </a:ln>
                </p:spPr>
                <p:style>
                  <a:lnRef idx="2">
                    <a:schemeClr val="accent3"/>
                  </a:lnRef>
                  <a:fillRef idx="1">
                    <a:schemeClr val="lt1"/>
                  </a:fillRef>
                  <a:effectRef idx="0">
                    <a:schemeClr val="accent3"/>
                  </a:effectRef>
                  <a:fontRef idx="minor">
                    <a:schemeClr val="dk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</p:grpSp>
          </p:grpSp>
        </p:grpSp>
        <p:grpSp>
          <p:nvGrpSpPr>
            <p:cNvPr id="241" name="Группа 240"/>
            <p:cNvGrpSpPr/>
            <p:nvPr/>
          </p:nvGrpSpPr>
          <p:grpSpPr>
            <a:xfrm>
              <a:off x="6967406" y="1428736"/>
              <a:ext cx="350499" cy="3214710"/>
              <a:chOff x="6895963" y="1571612"/>
              <a:chExt cx="350499" cy="3214710"/>
            </a:xfrm>
          </p:grpSpPr>
          <p:sp>
            <p:nvSpPr>
              <p:cNvPr id="21" name="Скругленный прямоугольник 20"/>
              <p:cNvSpPr/>
              <p:nvPr/>
            </p:nvSpPr>
            <p:spPr>
              <a:xfrm>
                <a:off x="6895963" y="2285992"/>
                <a:ext cx="350499" cy="357190"/>
              </a:xfrm>
              <a:prstGeom prst="roundRect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31" name="Скругленный прямоугольник 230"/>
              <p:cNvSpPr/>
              <p:nvPr/>
            </p:nvSpPr>
            <p:spPr>
              <a:xfrm>
                <a:off x="6895963" y="1928802"/>
                <a:ext cx="350499" cy="357190"/>
              </a:xfrm>
              <a:prstGeom prst="roundRect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32" name="Скругленный прямоугольник 231"/>
              <p:cNvSpPr/>
              <p:nvPr/>
            </p:nvSpPr>
            <p:spPr>
              <a:xfrm>
                <a:off x="6895963" y="1571612"/>
                <a:ext cx="350499" cy="357190"/>
              </a:xfrm>
              <a:prstGeom prst="roundRect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grpSp>
            <p:nvGrpSpPr>
              <p:cNvPr id="233" name="Группа 232"/>
              <p:cNvGrpSpPr/>
              <p:nvPr/>
            </p:nvGrpSpPr>
            <p:grpSpPr>
              <a:xfrm>
                <a:off x="6895963" y="2643182"/>
                <a:ext cx="350499" cy="2143140"/>
                <a:chOff x="2489134" y="857232"/>
                <a:chExt cx="350499" cy="2143140"/>
              </a:xfrm>
            </p:grpSpPr>
            <p:sp>
              <p:nvSpPr>
                <p:cNvPr id="234" name="Скругленный прямоугольник 233"/>
                <p:cNvSpPr/>
                <p:nvPr/>
              </p:nvSpPr>
              <p:spPr>
                <a:xfrm>
                  <a:off x="2489134" y="2643182"/>
                  <a:ext cx="350499" cy="357190"/>
                </a:xfrm>
                <a:prstGeom prst="roundRect">
                  <a:avLst/>
                </a:prstGeom>
                <a:ln>
                  <a:solidFill>
                    <a:srgbClr val="00B050"/>
                  </a:solidFill>
                </a:ln>
              </p:spPr>
              <p:style>
                <a:lnRef idx="2">
                  <a:schemeClr val="accent3"/>
                </a:lnRef>
                <a:fillRef idx="1">
                  <a:schemeClr val="lt1"/>
                </a:fillRef>
                <a:effectRef idx="0">
                  <a:schemeClr val="accent3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235" name="Скругленный прямоугольник 234"/>
                <p:cNvSpPr/>
                <p:nvPr/>
              </p:nvSpPr>
              <p:spPr>
                <a:xfrm>
                  <a:off x="2489134" y="2285992"/>
                  <a:ext cx="350499" cy="357190"/>
                </a:xfrm>
                <a:prstGeom prst="roundRect">
                  <a:avLst/>
                </a:prstGeom>
                <a:ln>
                  <a:solidFill>
                    <a:srgbClr val="00B050"/>
                  </a:solidFill>
                </a:ln>
              </p:spPr>
              <p:style>
                <a:lnRef idx="2">
                  <a:schemeClr val="accent3"/>
                </a:lnRef>
                <a:fillRef idx="1">
                  <a:schemeClr val="lt1"/>
                </a:fillRef>
                <a:effectRef idx="0">
                  <a:schemeClr val="accent3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grpSp>
              <p:nvGrpSpPr>
                <p:cNvPr id="236" name="Группа 235"/>
                <p:cNvGrpSpPr/>
                <p:nvPr/>
              </p:nvGrpSpPr>
              <p:grpSpPr>
                <a:xfrm>
                  <a:off x="2489134" y="857232"/>
                  <a:ext cx="350499" cy="1428760"/>
                  <a:chOff x="285720" y="1571612"/>
                  <a:chExt cx="350499" cy="1428760"/>
                </a:xfrm>
              </p:grpSpPr>
              <p:sp>
                <p:nvSpPr>
                  <p:cNvPr id="237" name="Скругленный прямоугольник 236"/>
                  <p:cNvSpPr/>
                  <p:nvPr/>
                </p:nvSpPr>
                <p:spPr>
                  <a:xfrm>
                    <a:off x="285720" y="2285992"/>
                    <a:ext cx="350499" cy="357190"/>
                  </a:xfrm>
                  <a:prstGeom prst="roundRect">
                    <a:avLst/>
                  </a:prstGeom>
                  <a:ln>
                    <a:solidFill>
                      <a:srgbClr val="00B050"/>
                    </a:solidFill>
                  </a:ln>
                </p:spPr>
                <p:style>
                  <a:lnRef idx="2">
                    <a:schemeClr val="accent3"/>
                  </a:lnRef>
                  <a:fillRef idx="1">
                    <a:schemeClr val="lt1"/>
                  </a:fillRef>
                  <a:effectRef idx="0">
                    <a:schemeClr val="accent3"/>
                  </a:effectRef>
                  <a:fontRef idx="minor">
                    <a:schemeClr val="dk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238" name="Скругленный прямоугольник 237"/>
                  <p:cNvSpPr/>
                  <p:nvPr/>
                </p:nvSpPr>
                <p:spPr>
                  <a:xfrm>
                    <a:off x="285720" y="1928802"/>
                    <a:ext cx="350499" cy="357190"/>
                  </a:xfrm>
                  <a:prstGeom prst="roundRect">
                    <a:avLst/>
                  </a:prstGeom>
                  <a:ln>
                    <a:solidFill>
                      <a:srgbClr val="00B050"/>
                    </a:solidFill>
                  </a:ln>
                </p:spPr>
                <p:style>
                  <a:lnRef idx="2">
                    <a:schemeClr val="accent3"/>
                  </a:lnRef>
                  <a:fillRef idx="1">
                    <a:schemeClr val="lt1"/>
                  </a:fillRef>
                  <a:effectRef idx="0">
                    <a:schemeClr val="accent3"/>
                  </a:effectRef>
                  <a:fontRef idx="minor">
                    <a:schemeClr val="dk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239" name="Скругленный прямоугольник 238"/>
                  <p:cNvSpPr/>
                  <p:nvPr/>
                </p:nvSpPr>
                <p:spPr>
                  <a:xfrm>
                    <a:off x="285720" y="1571612"/>
                    <a:ext cx="350499" cy="357190"/>
                  </a:xfrm>
                  <a:prstGeom prst="roundRect">
                    <a:avLst/>
                  </a:prstGeom>
                  <a:ln>
                    <a:solidFill>
                      <a:srgbClr val="00B050"/>
                    </a:solidFill>
                  </a:ln>
                </p:spPr>
                <p:style>
                  <a:lnRef idx="2">
                    <a:schemeClr val="accent3"/>
                  </a:lnRef>
                  <a:fillRef idx="1">
                    <a:schemeClr val="lt1"/>
                  </a:fillRef>
                  <a:effectRef idx="0">
                    <a:schemeClr val="accent3"/>
                  </a:effectRef>
                  <a:fontRef idx="minor">
                    <a:schemeClr val="dk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240" name="Скругленный прямоугольник 239"/>
                  <p:cNvSpPr/>
                  <p:nvPr/>
                </p:nvSpPr>
                <p:spPr>
                  <a:xfrm>
                    <a:off x="285720" y="2643182"/>
                    <a:ext cx="350499" cy="357190"/>
                  </a:xfrm>
                  <a:prstGeom prst="roundRect">
                    <a:avLst/>
                  </a:prstGeom>
                  <a:ln>
                    <a:solidFill>
                      <a:srgbClr val="00B050"/>
                    </a:solidFill>
                  </a:ln>
                </p:spPr>
                <p:style>
                  <a:lnRef idx="2">
                    <a:schemeClr val="accent3"/>
                  </a:lnRef>
                  <a:fillRef idx="1">
                    <a:schemeClr val="lt1"/>
                  </a:fillRef>
                  <a:effectRef idx="0">
                    <a:schemeClr val="accent3"/>
                  </a:effectRef>
                  <a:fontRef idx="minor">
                    <a:schemeClr val="dk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</p:grpSp>
          </p:grpSp>
        </p:grpSp>
        <p:grpSp>
          <p:nvGrpSpPr>
            <p:cNvPr id="257" name="Группа 256"/>
            <p:cNvGrpSpPr/>
            <p:nvPr/>
          </p:nvGrpSpPr>
          <p:grpSpPr>
            <a:xfrm>
              <a:off x="7334642" y="1428736"/>
              <a:ext cx="350499" cy="3929090"/>
              <a:chOff x="7263199" y="1571612"/>
              <a:chExt cx="350499" cy="3929090"/>
            </a:xfrm>
          </p:grpSpPr>
          <p:sp>
            <p:nvSpPr>
              <p:cNvPr id="22" name="Скругленный прямоугольник 21"/>
              <p:cNvSpPr/>
              <p:nvPr/>
            </p:nvSpPr>
            <p:spPr>
              <a:xfrm>
                <a:off x="7263199" y="2285992"/>
                <a:ext cx="350499" cy="357190"/>
              </a:xfrm>
              <a:prstGeom prst="roundRect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42" name="Скругленный прямоугольник 241"/>
              <p:cNvSpPr/>
              <p:nvPr/>
            </p:nvSpPr>
            <p:spPr>
              <a:xfrm>
                <a:off x="7263199" y="1928802"/>
                <a:ext cx="350499" cy="357190"/>
              </a:xfrm>
              <a:prstGeom prst="roundRect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43" name="Скругленный прямоугольник 242"/>
              <p:cNvSpPr/>
              <p:nvPr/>
            </p:nvSpPr>
            <p:spPr>
              <a:xfrm>
                <a:off x="7263199" y="1571612"/>
                <a:ext cx="350499" cy="357190"/>
              </a:xfrm>
              <a:prstGeom prst="roundRect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grpSp>
            <p:nvGrpSpPr>
              <p:cNvPr id="244" name="Группа 243"/>
              <p:cNvGrpSpPr/>
              <p:nvPr/>
            </p:nvGrpSpPr>
            <p:grpSpPr>
              <a:xfrm>
                <a:off x="7263199" y="2643182"/>
                <a:ext cx="350499" cy="2857520"/>
                <a:chOff x="3590841" y="1928802"/>
                <a:chExt cx="350499" cy="2857520"/>
              </a:xfrm>
            </p:grpSpPr>
            <p:sp>
              <p:nvSpPr>
                <p:cNvPr id="245" name="Скругленный прямоугольник 244"/>
                <p:cNvSpPr/>
                <p:nvPr/>
              </p:nvSpPr>
              <p:spPr>
                <a:xfrm>
                  <a:off x="3590841" y="2285992"/>
                  <a:ext cx="350499" cy="357190"/>
                </a:xfrm>
                <a:prstGeom prst="roundRect">
                  <a:avLst/>
                </a:prstGeom>
                <a:ln>
                  <a:solidFill>
                    <a:srgbClr val="00B050"/>
                  </a:solidFill>
                </a:ln>
              </p:spPr>
              <p:style>
                <a:lnRef idx="2">
                  <a:schemeClr val="accent3"/>
                </a:lnRef>
                <a:fillRef idx="1">
                  <a:schemeClr val="lt1"/>
                </a:fillRef>
                <a:effectRef idx="0">
                  <a:schemeClr val="accent3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grpSp>
              <p:nvGrpSpPr>
                <p:cNvPr id="246" name="Группа 245"/>
                <p:cNvGrpSpPr/>
                <p:nvPr/>
              </p:nvGrpSpPr>
              <p:grpSpPr>
                <a:xfrm>
                  <a:off x="3590841" y="3714752"/>
                  <a:ext cx="350499" cy="1071570"/>
                  <a:chOff x="3428992" y="4143380"/>
                  <a:chExt cx="350499" cy="1071570"/>
                </a:xfrm>
              </p:grpSpPr>
              <p:sp>
                <p:nvSpPr>
                  <p:cNvPr id="253" name="Скругленный прямоугольник 252"/>
                  <p:cNvSpPr/>
                  <p:nvPr/>
                </p:nvSpPr>
                <p:spPr>
                  <a:xfrm>
                    <a:off x="3428992" y="4857760"/>
                    <a:ext cx="350499" cy="357190"/>
                  </a:xfrm>
                  <a:prstGeom prst="roundRect">
                    <a:avLst/>
                  </a:prstGeom>
                  <a:ln>
                    <a:solidFill>
                      <a:srgbClr val="00B050"/>
                    </a:solidFill>
                  </a:ln>
                </p:spPr>
                <p:style>
                  <a:lnRef idx="2">
                    <a:schemeClr val="accent3"/>
                  </a:lnRef>
                  <a:fillRef idx="1">
                    <a:schemeClr val="lt1"/>
                  </a:fillRef>
                  <a:effectRef idx="0">
                    <a:schemeClr val="accent3"/>
                  </a:effectRef>
                  <a:fontRef idx="minor">
                    <a:schemeClr val="dk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grpSp>
                <p:nvGrpSpPr>
                  <p:cNvPr id="254" name="Группа 253"/>
                  <p:cNvGrpSpPr/>
                  <p:nvPr/>
                </p:nvGrpSpPr>
                <p:grpSpPr>
                  <a:xfrm>
                    <a:off x="3428992" y="4143380"/>
                    <a:ext cx="350499" cy="714380"/>
                    <a:chOff x="3428992" y="4143380"/>
                    <a:chExt cx="350499" cy="714380"/>
                  </a:xfrm>
                </p:grpSpPr>
                <p:sp>
                  <p:nvSpPr>
                    <p:cNvPr id="255" name="Скругленный прямоугольник 254"/>
                    <p:cNvSpPr/>
                    <p:nvPr/>
                  </p:nvSpPr>
                  <p:spPr>
                    <a:xfrm>
                      <a:off x="3428992" y="4500570"/>
                      <a:ext cx="350499" cy="357190"/>
                    </a:xfrm>
                    <a:prstGeom prst="roundRect">
                      <a:avLst/>
                    </a:prstGeom>
                    <a:ln>
                      <a:solidFill>
                        <a:srgbClr val="00B050"/>
                      </a:solidFill>
                    </a:ln>
                  </p:spPr>
                  <p:style>
                    <a:lnRef idx="2">
                      <a:schemeClr val="accent3"/>
                    </a:lnRef>
                    <a:fillRef idx="1">
                      <a:schemeClr val="lt1"/>
                    </a:fillRef>
                    <a:effectRef idx="0">
                      <a:schemeClr val="accent3"/>
                    </a:effectRef>
                    <a:fontRef idx="minor">
                      <a:schemeClr val="dk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  <p:sp>
                  <p:nvSpPr>
                    <p:cNvPr id="256" name="Скругленный прямоугольник 255"/>
                    <p:cNvSpPr/>
                    <p:nvPr/>
                  </p:nvSpPr>
                  <p:spPr>
                    <a:xfrm>
                      <a:off x="3428992" y="4143380"/>
                      <a:ext cx="350499" cy="357190"/>
                    </a:xfrm>
                    <a:prstGeom prst="roundRect">
                      <a:avLst/>
                    </a:prstGeom>
                    <a:ln>
                      <a:solidFill>
                        <a:srgbClr val="00B050"/>
                      </a:solidFill>
                    </a:ln>
                  </p:spPr>
                  <p:style>
                    <a:lnRef idx="2">
                      <a:schemeClr val="accent3"/>
                    </a:lnRef>
                    <a:fillRef idx="1">
                      <a:schemeClr val="lt1"/>
                    </a:fillRef>
                    <a:effectRef idx="0">
                      <a:schemeClr val="accent3"/>
                    </a:effectRef>
                    <a:fontRef idx="minor">
                      <a:schemeClr val="dk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</p:grpSp>
            </p:grpSp>
            <p:sp>
              <p:nvSpPr>
                <p:cNvPr id="247" name="Скругленный прямоугольник 246"/>
                <p:cNvSpPr/>
                <p:nvPr/>
              </p:nvSpPr>
              <p:spPr>
                <a:xfrm>
                  <a:off x="3590841" y="1928802"/>
                  <a:ext cx="350499" cy="357190"/>
                </a:xfrm>
                <a:prstGeom prst="roundRect">
                  <a:avLst/>
                </a:prstGeom>
                <a:ln>
                  <a:solidFill>
                    <a:srgbClr val="00B050"/>
                  </a:solidFill>
                </a:ln>
              </p:spPr>
              <p:style>
                <a:lnRef idx="2">
                  <a:schemeClr val="accent3"/>
                </a:lnRef>
                <a:fillRef idx="1">
                  <a:schemeClr val="lt1"/>
                </a:fillRef>
                <a:effectRef idx="0">
                  <a:schemeClr val="accent3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grpSp>
              <p:nvGrpSpPr>
                <p:cNvPr id="248" name="Группа 247"/>
                <p:cNvGrpSpPr/>
                <p:nvPr/>
              </p:nvGrpSpPr>
              <p:grpSpPr>
                <a:xfrm>
                  <a:off x="3590841" y="2643182"/>
                  <a:ext cx="350499" cy="1071570"/>
                  <a:chOff x="3428992" y="4143380"/>
                  <a:chExt cx="350499" cy="1071570"/>
                </a:xfrm>
              </p:grpSpPr>
              <p:sp>
                <p:nvSpPr>
                  <p:cNvPr id="249" name="Скругленный прямоугольник 248"/>
                  <p:cNvSpPr/>
                  <p:nvPr/>
                </p:nvSpPr>
                <p:spPr>
                  <a:xfrm>
                    <a:off x="3428992" y="4857760"/>
                    <a:ext cx="350499" cy="357190"/>
                  </a:xfrm>
                  <a:prstGeom prst="roundRect">
                    <a:avLst/>
                  </a:prstGeom>
                  <a:ln>
                    <a:solidFill>
                      <a:srgbClr val="00B050"/>
                    </a:solidFill>
                  </a:ln>
                </p:spPr>
                <p:style>
                  <a:lnRef idx="2">
                    <a:schemeClr val="accent3"/>
                  </a:lnRef>
                  <a:fillRef idx="1">
                    <a:schemeClr val="lt1"/>
                  </a:fillRef>
                  <a:effectRef idx="0">
                    <a:schemeClr val="accent3"/>
                  </a:effectRef>
                  <a:fontRef idx="minor">
                    <a:schemeClr val="dk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grpSp>
                <p:nvGrpSpPr>
                  <p:cNvPr id="250" name="Группа 249"/>
                  <p:cNvGrpSpPr/>
                  <p:nvPr/>
                </p:nvGrpSpPr>
                <p:grpSpPr>
                  <a:xfrm>
                    <a:off x="3428992" y="4143380"/>
                    <a:ext cx="350499" cy="714380"/>
                    <a:chOff x="3428992" y="4143380"/>
                    <a:chExt cx="350499" cy="714380"/>
                  </a:xfrm>
                </p:grpSpPr>
                <p:sp>
                  <p:nvSpPr>
                    <p:cNvPr id="251" name="Скругленный прямоугольник 250"/>
                    <p:cNvSpPr/>
                    <p:nvPr/>
                  </p:nvSpPr>
                  <p:spPr>
                    <a:xfrm>
                      <a:off x="3428992" y="4500570"/>
                      <a:ext cx="350499" cy="357190"/>
                    </a:xfrm>
                    <a:prstGeom prst="roundRect">
                      <a:avLst/>
                    </a:prstGeom>
                    <a:ln>
                      <a:solidFill>
                        <a:srgbClr val="00B050"/>
                      </a:solidFill>
                    </a:ln>
                  </p:spPr>
                  <p:style>
                    <a:lnRef idx="2">
                      <a:schemeClr val="accent3"/>
                    </a:lnRef>
                    <a:fillRef idx="1">
                      <a:schemeClr val="lt1"/>
                    </a:fillRef>
                    <a:effectRef idx="0">
                      <a:schemeClr val="accent3"/>
                    </a:effectRef>
                    <a:fontRef idx="minor">
                      <a:schemeClr val="dk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  <p:sp>
                  <p:nvSpPr>
                    <p:cNvPr id="252" name="Скругленный прямоугольник 251"/>
                    <p:cNvSpPr/>
                    <p:nvPr/>
                  </p:nvSpPr>
                  <p:spPr>
                    <a:xfrm>
                      <a:off x="3428992" y="4143380"/>
                      <a:ext cx="350499" cy="357190"/>
                    </a:xfrm>
                    <a:prstGeom prst="roundRect">
                      <a:avLst/>
                    </a:prstGeom>
                    <a:ln>
                      <a:solidFill>
                        <a:srgbClr val="00B050"/>
                      </a:solidFill>
                    </a:ln>
                  </p:spPr>
                  <p:style>
                    <a:lnRef idx="2">
                      <a:schemeClr val="accent3"/>
                    </a:lnRef>
                    <a:fillRef idx="1">
                      <a:schemeClr val="lt1"/>
                    </a:fillRef>
                    <a:effectRef idx="0">
                      <a:schemeClr val="accent3"/>
                    </a:effectRef>
                    <a:fontRef idx="minor">
                      <a:schemeClr val="dk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</p:grpSp>
            </p:grpSp>
          </p:grpSp>
        </p:grpSp>
        <p:grpSp>
          <p:nvGrpSpPr>
            <p:cNvPr id="389" name="Группа 388"/>
            <p:cNvGrpSpPr/>
            <p:nvPr/>
          </p:nvGrpSpPr>
          <p:grpSpPr>
            <a:xfrm>
              <a:off x="7715272" y="1428736"/>
              <a:ext cx="350499" cy="1428760"/>
              <a:chOff x="7715272" y="1428736"/>
              <a:chExt cx="350499" cy="1428760"/>
            </a:xfrm>
          </p:grpSpPr>
          <p:sp>
            <p:nvSpPr>
              <p:cNvPr id="23" name="Скругленный прямоугольник 22"/>
              <p:cNvSpPr/>
              <p:nvPr/>
            </p:nvSpPr>
            <p:spPr>
              <a:xfrm>
                <a:off x="7715272" y="2143116"/>
                <a:ext cx="350499" cy="357190"/>
              </a:xfrm>
              <a:prstGeom prst="roundRect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58" name="Скругленный прямоугольник 257"/>
              <p:cNvSpPr/>
              <p:nvPr/>
            </p:nvSpPr>
            <p:spPr>
              <a:xfrm>
                <a:off x="7715272" y="1785926"/>
                <a:ext cx="350499" cy="357190"/>
              </a:xfrm>
              <a:prstGeom prst="roundRect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60" name="Скругленный прямоугольник 259"/>
              <p:cNvSpPr/>
              <p:nvPr/>
            </p:nvSpPr>
            <p:spPr>
              <a:xfrm>
                <a:off x="7715272" y="1428736"/>
                <a:ext cx="350499" cy="357190"/>
              </a:xfrm>
              <a:prstGeom prst="roundRect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63" name="Скругленный прямоугольник 262"/>
              <p:cNvSpPr/>
              <p:nvPr/>
            </p:nvSpPr>
            <p:spPr>
              <a:xfrm>
                <a:off x="7715272" y="2500306"/>
                <a:ext cx="350499" cy="357190"/>
              </a:xfrm>
              <a:prstGeom prst="roundRect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grpSp>
          <p:nvGrpSpPr>
            <p:cNvPr id="266" name="Группа 265"/>
            <p:cNvGrpSpPr/>
            <p:nvPr/>
          </p:nvGrpSpPr>
          <p:grpSpPr>
            <a:xfrm>
              <a:off x="8069114" y="1428736"/>
              <a:ext cx="350499" cy="2143140"/>
              <a:chOff x="7997670" y="1571612"/>
              <a:chExt cx="350499" cy="2143140"/>
            </a:xfrm>
          </p:grpSpPr>
          <p:sp>
            <p:nvSpPr>
              <p:cNvPr id="24" name="Скругленный прямоугольник 23"/>
              <p:cNvSpPr/>
              <p:nvPr/>
            </p:nvSpPr>
            <p:spPr>
              <a:xfrm>
                <a:off x="7997670" y="2285992"/>
                <a:ext cx="350499" cy="357190"/>
              </a:xfrm>
              <a:prstGeom prst="roundRect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grpSp>
            <p:nvGrpSpPr>
              <p:cNvPr id="133" name="Группа 132"/>
              <p:cNvGrpSpPr/>
              <p:nvPr/>
            </p:nvGrpSpPr>
            <p:grpSpPr>
              <a:xfrm>
                <a:off x="7997670" y="2643182"/>
                <a:ext cx="350499" cy="1071570"/>
                <a:chOff x="3428992" y="4143380"/>
                <a:chExt cx="350499" cy="1071570"/>
              </a:xfrm>
            </p:grpSpPr>
            <p:sp>
              <p:nvSpPr>
                <p:cNvPr id="119" name="Скругленный прямоугольник 118"/>
                <p:cNvSpPr/>
                <p:nvPr/>
              </p:nvSpPr>
              <p:spPr>
                <a:xfrm>
                  <a:off x="3428992" y="4857760"/>
                  <a:ext cx="350499" cy="357190"/>
                </a:xfrm>
                <a:prstGeom prst="roundRect">
                  <a:avLst/>
                </a:prstGeom>
                <a:ln>
                  <a:solidFill>
                    <a:srgbClr val="00B050"/>
                  </a:solidFill>
                </a:ln>
              </p:spPr>
              <p:style>
                <a:lnRef idx="2">
                  <a:schemeClr val="accent3"/>
                </a:lnRef>
                <a:fillRef idx="1">
                  <a:schemeClr val="lt1"/>
                </a:fillRef>
                <a:effectRef idx="0">
                  <a:schemeClr val="accent3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grpSp>
              <p:nvGrpSpPr>
                <p:cNvPr id="123" name="Группа 122"/>
                <p:cNvGrpSpPr/>
                <p:nvPr/>
              </p:nvGrpSpPr>
              <p:grpSpPr>
                <a:xfrm>
                  <a:off x="3428992" y="4143380"/>
                  <a:ext cx="350499" cy="714380"/>
                  <a:chOff x="3428992" y="4143380"/>
                  <a:chExt cx="350499" cy="714380"/>
                </a:xfrm>
              </p:grpSpPr>
              <p:sp>
                <p:nvSpPr>
                  <p:cNvPr id="120" name="Скругленный прямоугольник 119"/>
                  <p:cNvSpPr/>
                  <p:nvPr/>
                </p:nvSpPr>
                <p:spPr>
                  <a:xfrm>
                    <a:off x="3428992" y="4500570"/>
                    <a:ext cx="350499" cy="357190"/>
                  </a:xfrm>
                  <a:prstGeom prst="roundRect">
                    <a:avLst/>
                  </a:prstGeom>
                  <a:ln>
                    <a:solidFill>
                      <a:srgbClr val="00B050"/>
                    </a:solidFill>
                  </a:ln>
                </p:spPr>
                <p:style>
                  <a:lnRef idx="2">
                    <a:schemeClr val="accent3"/>
                  </a:lnRef>
                  <a:fillRef idx="1">
                    <a:schemeClr val="lt1"/>
                  </a:fillRef>
                  <a:effectRef idx="0">
                    <a:schemeClr val="accent3"/>
                  </a:effectRef>
                  <a:fontRef idx="minor">
                    <a:schemeClr val="dk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121" name="Скругленный прямоугольник 120"/>
                  <p:cNvSpPr/>
                  <p:nvPr/>
                </p:nvSpPr>
                <p:spPr>
                  <a:xfrm>
                    <a:off x="3428992" y="4143380"/>
                    <a:ext cx="350499" cy="357190"/>
                  </a:xfrm>
                  <a:prstGeom prst="roundRect">
                    <a:avLst/>
                  </a:prstGeom>
                  <a:ln>
                    <a:solidFill>
                      <a:srgbClr val="00B050"/>
                    </a:solidFill>
                  </a:ln>
                </p:spPr>
                <p:style>
                  <a:lnRef idx="2">
                    <a:schemeClr val="accent3"/>
                  </a:lnRef>
                  <a:fillRef idx="1">
                    <a:schemeClr val="lt1"/>
                  </a:fillRef>
                  <a:effectRef idx="0">
                    <a:schemeClr val="accent3"/>
                  </a:effectRef>
                  <a:fontRef idx="minor">
                    <a:schemeClr val="dk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</p:grpSp>
          </p:grpSp>
          <p:sp>
            <p:nvSpPr>
              <p:cNvPr id="190" name="Скругленный прямоугольник 189"/>
              <p:cNvSpPr/>
              <p:nvPr/>
            </p:nvSpPr>
            <p:spPr>
              <a:xfrm>
                <a:off x="7997670" y="1928802"/>
                <a:ext cx="350499" cy="357190"/>
              </a:xfrm>
              <a:prstGeom prst="roundRect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65" name="Скругленный прямоугольник 264"/>
              <p:cNvSpPr/>
              <p:nvPr/>
            </p:nvSpPr>
            <p:spPr>
              <a:xfrm>
                <a:off x="7997670" y="1571612"/>
                <a:ext cx="350499" cy="357190"/>
              </a:xfrm>
              <a:prstGeom prst="roundRect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sp>
        <p:nvSpPr>
          <p:cNvPr id="268" name="Стрелка вниз 267"/>
          <p:cNvSpPr/>
          <p:nvPr/>
        </p:nvSpPr>
        <p:spPr>
          <a:xfrm>
            <a:off x="357158" y="1000108"/>
            <a:ext cx="285752" cy="357190"/>
          </a:xfrm>
          <a:prstGeom prst="downArrow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75" name="Группа 274"/>
          <p:cNvGrpSpPr/>
          <p:nvPr/>
        </p:nvGrpSpPr>
        <p:grpSpPr>
          <a:xfrm>
            <a:off x="285720" y="1357298"/>
            <a:ext cx="474810" cy="1533235"/>
            <a:chOff x="357158" y="1357298"/>
            <a:chExt cx="474810" cy="1533235"/>
          </a:xfrm>
        </p:grpSpPr>
        <p:sp>
          <p:nvSpPr>
            <p:cNvPr id="271" name="TextBox 270"/>
            <p:cNvSpPr txBox="1"/>
            <p:nvPr/>
          </p:nvSpPr>
          <p:spPr>
            <a:xfrm>
              <a:off x="357158" y="1357298"/>
              <a:ext cx="37221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b="1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Р</a:t>
              </a:r>
              <a:endPara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72" name="TextBox 271"/>
            <p:cNvSpPr txBox="1"/>
            <p:nvPr/>
          </p:nvSpPr>
          <p:spPr>
            <a:xfrm>
              <a:off x="357158" y="1714488"/>
              <a:ext cx="42351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b="1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О</a:t>
              </a:r>
              <a:endPara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73" name="TextBox 272"/>
            <p:cNvSpPr txBox="1"/>
            <p:nvPr/>
          </p:nvSpPr>
          <p:spPr>
            <a:xfrm>
              <a:off x="357158" y="2071678"/>
              <a:ext cx="47481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b="1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М</a:t>
              </a:r>
              <a:endPara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74" name="TextBox 273"/>
            <p:cNvSpPr txBox="1"/>
            <p:nvPr/>
          </p:nvSpPr>
          <p:spPr>
            <a:xfrm>
              <a:off x="357158" y="2428868"/>
              <a:ext cx="38824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b="1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Б</a:t>
              </a:r>
              <a:endPara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276" name="Выноска-облако 275"/>
          <p:cNvSpPr/>
          <p:nvPr/>
        </p:nvSpPr>
        <p:spPr>
          <a:xfrm>
            <a:off x="285720" y="4786322"/>
            <a:ext cx="914400" cy="785818"/>
          </a:xfrm>
          <a:prstGeom prst="cloudCallout">
            <a:avLst>
              <a:gd name="adj1" fmla="val -3911"/>
              <a:gd name="adj2" fmla="val 73165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ru-RU" sz="4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281" name="Группа 280"/>
          <p:cNvGrpSpPr/>
          <p:nvPr/>
        </p:nvGrpSpPr>
        <p:grpSpPr>
          <a:xfrm>
            <a:off x="1857356" y="5072074"/>
            <a:ext cx="5429288" cy="1475599"/>
            <a:chOff x="1857356" y="5072074"/>
            <a:chExt cx="5429288" cy="1475599"/>
          </a:xfrm>
        </p:grpSpPr>
        <p:pic>
          <p:nvPicPr>
            <p:cNvPr id="279" name="Рисунок 278" descr="f36f10f0582e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857356" y="5072074"/>
              <a:ext cx="5429288" cy="1475599"/>
            </a:xfrm>
            <a:prstGeom prst="rect">
              <a:avLst/>
            </a:prstGeom>
          </p:spPr>
        </p:pic>
        <p:sp>
          <p:nvSpPr>
            <p:cNvPr id="280" name="Прямоугольник 279"/>
            <p:cNvSpPr/>
            <p:nvPr/>
          </p:nvSpPr>
          <p:spPr>
            <a:xfrm>
              <a:off x="2214546" y="5357826"/>
              <a:ext cx="4572000" cy="954107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/>
              <a:r>
                <a:rPr lang="ru-RU" sz="2800" b="1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Параллелограмм, все стороны которого равны.</a:t>
              </a:r>
              <a:endParaRPr lang="ru-RU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293" name="Группа 292"/>
          <p:cNvGrpSpPr/>
          <p:nvPr/>
        </p:nvGrpSpPr>
        <p:grpSpPr>
          <a:xfrm>
            <a:off x="678629" y="1714488"/>
            <a:ext cx="423514" cy="2604805"/>
            <a:chOff x="678629" y="1714488"/>
            <a:chExt cx="423514" cy="2604805"/>
          </a:xfrm>
        </p:grpSpPr>
        <p:sp>
          <p:nvSpPr>
            <p:cNvPr id="286" name="TextBox 285"/>
            <p:cNvSpPr txBox="1"/>
            <p:nvPr/>
          </p:nvSpPr>
          <p:spPr>
            <a:xfrm>
              <a:off x="685041" y="1714488"/>
              <a:ext cx="41069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b="1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Ч</a:t>
              </a:r>
              <a:endPara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87" name="TextBox 286"/>
            <p:cNvSpPr txBox="1"/>
            <p:nvPr/>
          </p:nvSpPr>
          <p:spPr>
            <a:xfrm>
              <a:off x="686644" y="2071678"/>
              <a:ext cx="40748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b="1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А</a:t>
              </a:r>
              <a:endPara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88" name="TextBox 287"/>
            <p:cNvSpPr txBox="1"/>
            <p:nvPr/>
          </p:nvSpPr>
          <p:spPr>
            <a:xfrm>
              <a:off x="686644" y="2428868"/>
              <a:ext cx="40748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b="1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С</a:t>
              </a:r>
              <a:endPara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89" name="TextBox 288"/>
            <p:cNvSpPr txBox="1"/>
            <p:nvPr/>
          </p:nvSpPr>
          <p:spPr>
            <a:xfrm>
              <a:off x="695461" y="2786058"/>
              <a:ext cx="38985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b="1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Т</a:t>
              </a:r>
              <a:endPara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90" name="TextBox 289"/>
            <p:cNvSpPr txBox="1"/>
            <p:nvPr/>
          </p:nvSpPr>
          <p:spPr>
            <a:xfrm>
              <a:off x="678629" y="3143248"/>
              <a:ext cx="42351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b="1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Н</a:t>
              </a:r>
              <a:endPara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91" name="TextBox 290"/>
            <p:cNvSpPr txBox="1"/>
            <p:nvPr/>
          </p:nvSpPr>
          <p:spPr>
            <a:xfrm>
              <a:off x="678629" y="3500438"/>
              <a:ext cx="42351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b="1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О</a:t>
              </a:r>
              <a:endPara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92" name="TextBox 291"/>
            <p:cNvSpPr txBox="1"/>
            <p:nvPr/>
          </p:nvSpPr>
          <p:spPr>
            <a:xfrm>
              <a:off x="695461" y="3857628"/>
              <a:ext cx="38985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b="1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Е</a:t>
              </a:r>
              <a:endPara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294" name="Стрелка вниз 293"/>
          <p:cNvSpPr/>
          <p:nvPr/>
        </p:nvSpPr>
        <p:spPr>
          <a:xfrm>
            <a:off x="747510" y="1428736"/>
            <a:ext cx="285752" cy="357190"/>
          </a:xfrm>
          <a:prstGeom prst="downArrow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5" name="Выноска-облако 294"/>
          <p:cNvSpPr/>
          <p:nvPr/>
        </p:nvSpPr>
        <p:spPr>
          <a:xfrm>
            <a:off x="285720" y="4786322"/>
            <a:ext cx="914400" cy="785818"/>
          </a:xfrm>
          <a:prstGeom prst="cloudCallout">
            <a:avLst>
              <a:gd name="adj1" fmla="val -5449"/>
              <a:gd name="adj2" fmla="val 76745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ru-RU" sz="4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296" name="Группа 295"/>
          <p:cNvGrpSpPr/>
          <p:nvPr/>
        </p:nvGrpSpPr>
        <p:grpSpPr>
          <a:xfrm>
            <a:off x="1857356" y="5072074"/>
            <a:ext cx="5429288" cy="1475599"/>
            <a:chOff x="1857356" y="5072074"/>
            <a:chExt cx="5429288" cy="1475599"/>
          </a:xfrm>
        </p:grpSpPr>
        <p:pic>
          <p:nvPicPr>
            <p:cNvPr id="297" name="Рисунок 296" descr="f36f10f0582e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857356" y="5072074"/>
              <a:ext cx="5429288" cy="1475599"/>
            </a:xfrm>
            <a:prstGeom prst="rect">
              <a:avLst/>
            </a:prstGeom>
          </p:spPr>
        </p:pic>
        <p:sp>
          <p:nvSpPr>
            <p:cNvPr id="298" name="Прямоугольник 297"/>
            <p:cNvSpPr/>
            <p:nvPr/>
          </p:nvSpPr>
          <p:spPr>
            <a:xfrm>
              <a:off x="2214546" y="5357826"/>
              <a:ext cx="4572000" cy="523220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/>
              <a:r>
                <a:rPr lang="ru-RU" sz="2800" b="1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Результат деления чисел.</a:t>
              </a:r>
              <a:endParaRPr lang="ru-RU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299" name="Стрелка вниз 298"/>
          <p:cNvSpPr/>
          <p:nvPr/>
        </p:nvSpPr>
        <p:spPr>
          <a:xfrm>
            <a:off x="1142976" y="285728"/>
            <a:ext cx="285752" cy="357190"/>
          </a:xfrm>
          <a:prstGeom prst="downArrow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309" name="Группа 308"/>
          <p:cNvGrpSpPr/>
          <p:nvPr/>
        </p:nvGrpSpPr>
        <p:grpSpPr>
          <a:xfrm>
            <a:off x="1003759" y="642918"/>
            <a:ext cx="487634" cy="3319185"/>
            <a:chOff x="1003759" y="642918"/>
            <a:chExt cx="487634" cy="3319185"/>
          </a:xfrm>
        </p:grpSpPr>
        <p:sp>
          <p:nvSpPr>
            <p:cNvPr id="300" name="TextBox 299"/>
            <p:cNvSpPr txBox="1"/>
            <p:nvPr/>
          </p:nvSpPr>
          <p:spPr>
            <a:xfrm>
              <a:off x="1052651" y="642918"/>
              <a:ext cx="38985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b="1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В</a:t>
              </a:r>
              <a:endPara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01" name="TextBox 300"/>
            <p:cNvSpPr txBox="1"/>
            <p:nvPr/>
          </p:nvSpPr>
          <p:spPr>
            <a:xfrm>
              <a:off x="1003759" y="1000108"/>
              <a:ext cx="48763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b="1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Ы</a:t>
              </a:r>
              <a:endPara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02" name="TextBox 301"/>
            <p:cNvSpPr txBox="1"/>
            <p:nvPr/>
          </p:nvSpPr>
          <p:spPr>
            <a:xfrm>
              <a:off x="1042231" y="1357298"/>
              <a:ext cx="41069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b="1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Ч</a:t>
              </a:r>
              <a:endPara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03" name="TextBox 302"/>
            <p:cNvSpPr txBox="1"/>
            <p:nvPr/>
          </p:nvSpPr>
          <p:spPr>
            <a:xfrm>
              <a:off x="1035819" y="1714488"/>
              <a:ext cx="42351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b="1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И</a:t>
              </a:r>
              <a:endPara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04" name="TextBox 303"/>
            <p:cNvSpPr txBox="1"/>
            <p:nvPr/>
          </p:nvSpPr>
          <p:spPr>
            <a:xfrm>
              <a:off x="1052651" y="2071678"/>
              <a:ext cx="38985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b="1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Т</a:t>
              </a:r>
              <a:endPara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05" name="TextBox 304"/>
            <p:cNvSpPr txBox="1"/>
            <p:nvPr/>
          </p:nvSpPr>
          <p:spPr>
            <a:xfrm>
              <a:off x="1043834" y="2428868"/>
              <a:ext cx="40748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b="1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А</a:t>
              </a:r>
              <a:endPara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06" name="TextBox 305"/>
            <p:cNvSpPr txBox="1"/>
            <p:nvPr/>
          </p:nvSpPr>
          <p:spPr>
            <a:xfrm>
              <a:off x="1035819" y="2786058"/>
              <a:ext cx="42351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b="1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Н</a:t>
              </a:r>
              <a:endPara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07" name="TextBox 306"/>
            <p:cNvSpPr txBox="1"/>
            <p:nvPr/>
          </p:nvSpPr>
          <p:spPr>
            <a:xfrm>
              <a:off x="1035819" y="3143248"/>
              <a:ext cx="42351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b="1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И</a:t>
              </a:r>
              <a:endPara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08" name="TextBox 307"/>
            <p:cNvSpPr txBox="1"/>
            <p:nvPr/>
          </p:nvSpPr>
          <p:spPr>
            <a:xfrm>
              <a:off x="1052651" y="3500438"/>
              <a:ext cx="38985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b="1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Е</a:t>
              </a:r>
              <a:endPara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310" name="Группа 309"/>
          <p:cNvGrpSpPr/>
          <p:nvPr/>
        </p:nvGrpSpPr>
        <p:grpSpPr>
          <a:xfrm>
            <a:off x="1857356" y="5072074"/>
            <a:ext cx="5429288" cy="1475599"/>
            <a:chOff x="1857356" y="5072074"/>
            <a:chExt cx="5429288" cy="1475599"/>
          </a:xfrm>
        </p:grpSpPr>
        <p:pic>
          <p:nvPicPr>
            <p:cNvPr id="311" name="Рисунок 310" descr="f36f10f0582e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857356" y="5072074"/>
              <a:ext cx="5429288" cy="1475599"/>
            </a:xfrm>
            <a:prstGeom prst="rect">
              <a:avLst/>
            </a:prstGeom>
          </p:spPr>
        </p:pic>
        <p:sp>
          <p:nvSpPr>
            <p:cNvPr id="312" name="Прямоугольник 311"/>
            <p:cNvSpPr/>
            <p:nvPr/>
          </p:nvSpPr>
          <p:spPr>
            <a:xfrm>
              <a:off x="2214546" y="5357826"/>
              <a:ext cx="4572000" cy="954107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/>
              <a:r>
                <a:rPr lang="ru-RU" sz="2800" b="1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Арифметическое действие, обратное сложению.</a:t>
              </a:r>
              <a:endParaRPr lang="ru-RU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313" name="Выноска-облако 312"/>
          <p:cNvSpPr/>
          <p:nvPr/>
        </p:nvSpPr>
        <p:spPr>
          <a:xfrm>
            <a:off x="357158" y="4786322"/>
            <a:ext cx="914400" cy="785818"/>
          </a:xfrm>
          <a:prstGeom prst="cloudCallout">
            <a:avLst>
              <a:gd name="adj1" fmla="val -14680"/>
              <a:gd name="adj2" fmla="val 83906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ru-RU" sz="4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4" name="Стрелка вниз 313"/>
          <p:cNvSpPr/>
          <p:nvPr/>
        </p:nvSpPr>
        <p:spPr>
          <a:xfrm>
            <a:off x="1500166" y="1428736"/>
            <a:ext cx="285752" cy="357190"/>
          </a:xfrm>
          <a:prstGeom prst="downArrow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325" name="Группа 324"/>
          <p:cNvGrpSpPr/>
          <p:nvPr/>
        </p:nvGrpSpPr>
        <p:grpSpPr>
          <a:xfrm>
            <a:off x="1428728" y="1714488"/>
            <a:ext cx="474810" cy="3676375"/>
            <a:chOff x="1428728" y="1714488"/>
            <a:chExt cx="474810" cy="3676375"/>
          </a:xfrm>
        </p:grpSpPr>
        <p:sp>
          <p:nvSpPr>
            <p:cNvPr id="315" name="TextBox 314"/>
            <p:cNvSpPr txBox="1"/>
            <p:nvPr/>
          </p:nvSpPr>
          <p:spPr>
            <a:xfrm>
              <a:off x="1462391" y="1714488"/>
              <a:ext cx="40748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b="1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С</a:t>
              </a:r>
              <a:endPara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16" name="TextBox 315"/>
            <p:cNvSpPr txBox="1"/>
            <p:nvPr/>
          </p:nvSpPr>
          <p:spPr>
            <a:xfrm>
              <a:off x="1471208" y="2071678"/>
              <a:ext cx="38985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b="1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Е</a:t>
              </a:r>
              <a:endPara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17" name="TextBox 316"/>
            <p:cNvSpPr txBox="1"/>
            <p:nvPr/>
          </p:nvSpPr>
          <p:spPr>
            <a:xfrm>
              <a:off x="1462391" y="2428868"/>
              <a:ext cx="40748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b="1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К</a:t>
              </a:r>
              <a:endPara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18" name="TextBox 317"/>
            <p:cNvSpPr txBox="1"/>
            <p:nvPr/>
          </p:nvSpPr>
          <p:spPr>
            <a:xfrm>
              <a:off x="1460788" y="2786058"/>
              <a:ext cx="41069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b="1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У</a:t>
              </a:r>
              <a:endPara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19" name="TextBox 318"/>
            <p:cNvSpPr txBox="1"/>
            <p:nvPr/>
          </p:nvSpPr>
          <p:spPr>
            <a:xfrm>
              <a:off x="1454376" y="3143248"/>
              <a:ext cx="42351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b="1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Н</a:t>
              </a:r>
              <a:endPara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20" name="TextBox 319"/>
            <p:cNvSpPr txBox="1"/>
            <p:nvPr/>
          </p:nvSpPr>
          <p:spPr>
            <a:xfrm>
              <a:off x="1468002" y="3500438"/>
              <a:ext cx="39626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b="1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Д</a:t>
              </a:r>
              <a:endPara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21" name="TextBox 320"/>
            <p:cNvSpPr txBox="1"/>
            <p:nvPr/>
          </p:nvSpPr>
          <p:spPr>
            <a:xfrm>
              <a:off x="1454376" y="3857628"/>
              <a:ext cx="42351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b="1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О</a:t>
              </a:r>
              <a:endPara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22" name="TextBox 321"/>
            <p:cNvSpPr txBox="1"/>
            <p:nvPr/>
          </p:nvSpPr>
          <p:spPr>
            <a:xfrm>
              <a:off x="1428728" y="4214818"/>
              <a:ext cx="47481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b="1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М</a:t>
              </a:r>
              <a:endPara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23" name="TextBox 322"/>
            <p:cNvSpPr txBox="1"/>
            <p:nvPr/>
          </p:nvSpPr>
          <p:spPr>
            <a:xfrm>
              <a:off x="1471208" y="4572008"/>
              <a:ext cx="38985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b="1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Е</a:t>
              </a:r>
              <a:endPara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24" name="TextBox 323"/>
            <p:cNvSpPr txBox="1"/>
            <p:nvPr/>
          </p:nvSpPr>
          <p:spPr>
            <a:xfrm>
              <a:off x="1480024" y="4929198"/>
              <a:ext cx="37221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b="1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Р</a:t>
              </a:r>
              <a:endPara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326" name="Группа 325"/>
          <p:cNvGrpSpPr/>
          <p:nvPr/>
        </p:nvGrpSpPr>
        <p:grpSpPr>
          <a:xfrm>
            <a:off x="1857356" y="5072074"/>
            <a:ext cx="5429288" cy="1475599"/>
            <a:chOff x="1857356" y="5072074"/>
            <a:chExt cx="5429288" cy="1475599"/>
          </a:xfrm>
        </p:grpSpPr>
        <p:pic>
          <p:nvPicPr>
            <p:cNvPr id="327" name="Рисунок 326" descr="f36f10f0582e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857356" y="5072074"/>
              <a:ext cx="5429288" cy="1475599"/>
            </a:xfrm>
            <a:prstGeom prst="rect">
              <a:avLst/>
            </a:prstGeom>
          </p:spPr>
        </p:pic>
        <p:sp>
          <p:nvSpPr>
            <p:cNvPr id="328" name="Прямоугольник 327"/>
            <p:cNvSpPr/>
            <p:nvPr/>
          </p:nvSpPr>
          <p:spPr>
            <a:xfrm>
              <a:off x="2285984" y="5143512"/>
              <a:ext cx="4572000" cy="138499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/>
              <a:r>
                <a:rPr lang="ru-RU" sz="2800" b="1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Прибор для измерения времени  с точностью до долей секунды.</a:t>
              </a:r>
              <a:endParaRPr lang="ru-RU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329" name="Выноска-облако 328"/>
          <p:cNvSpPr/>
          <p:nvPr/>
        </p:nvSpPr>
        <p:spPr>
          <a:xfrm>
            <a:off x="357158" y="4786322"/>
            <a:ext cx="914400" cy="785818"/>
          </a:xfrm>
          <a:prstGeom prst="cloudCallout">
            <a:avLst>
              <a:gd name="adj1" fmla="val -10065"/>
              <a:gd name="adj2" fmla="val 80326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ru-RU" sz="4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0" name="Стрелка вниз 329"/>
          <p:cNvSpPr/>
          <p:nvPr/>
        </p:nvSpPr>
        <p:spPr>
          <a:xfrm>
            <a:off x="1857356" y="642918"/>
            <a:ext cx="285752" cy="357190"/>
          </a:xfrm>
          <a:prstGeom prst="downArrow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342" name="Группа 341"/>
          <p:cNvGrpSpPr/>
          <p:nvPr/>
        </p:nvGrpSpPr>
        <p:grpSpPr>
          <a:xfrm>
            <a:off x="1785918" y="1000108"/>
            <a:ext cx="474810" cy="4033565"/>
            <a:chOff x="1785918" y="1000108"/>
            <a:chExt cx="474810" cy="4033565"/>
          </a:xfrm>
        </p:grpSpPr>
        <p:sp>
          <p:nvSpPr>
            <p:cNvPr id="270" name="TextBox 269"/>
            <p:cNvSpPr txBox="1"/>
            <p:nvPr/>
          </p:nvSpPr>
          <p:spPr>
            <a:xfrm>
              <a:off x="1785918" y="1000108"/>
              <a:ext cx="34657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b="1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З</a:t>
              </a:r>
              <a:endPara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32" name="TextBox 331"/>
            <p:cNvSpPr txBox="1"/>
            <p:nvPr/>
          </p:nvSpPr>
          <p:spPr>
            <a:xfrm>
              <a:off x="1785918" y="1357298"/>
              <a:ext cx="42351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b="1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Н</a:t>
              </a:r>
              <a:endPara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33" name="TextBox 332"/>
            <p:cNvSpPr txBox="1"/>
            <p:nvPr/>
          </p:nvSpPr>
          <p:spPr>
            <a:xfrm>
              <a:off x="1785918" y="1714488"/>
              <a:ext cx="40748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b="1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А</a:t>
              </a:r>
              <a:endPara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34" name="TextBox 333"/>
            <p:cNvSpPr txBox="1"/>
            <p:nvPr/>
          </p:nvSpPr>
          <p:spPr>
            <a:xfrm>
              <a:off x="1785918" y="2071678"/>
              <a:ext cx="47481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b="1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М</a:t>
              </a:r>
              <a:endPara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35" name="TextBox 334"/>
            <p:cNvSpPr txBox="1"/>
            <p:nvPr/>
          </p:nvSpPr>
          <p:spPr>
            <a:xfrm>
              <a:off x="1785918" y="2428868"/>
              <a:ext cx="38985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b="1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Е</a:t>
              </a:r>
              <a:endPara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36" name="TextBox 335"/>
            <p:cNvSpPr txBox="1"/>
            <p:nvPr/>
          </p:nvSpPr>
          <p:spPr>
            <a:xfrm>
              <a:off x="1785918" y="2786058"/>
              <a:ext cx="42351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b="1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Н</a:t>
              </a:r>
              <a:endPara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37" name="TextBox 336"/>
            <p:cNvSpPr txBox="1"/>
            <p:nvPr/>
          </p:nvSpPr>
          <p:spPr>
            <a:xfrm>
              <a:off x="1785918" y="3143248"/>
              <a:ext cx="40748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b="1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А</a:t>
              </a:r>
              <a:endPara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38" name="TextBox 337"/>
            <p:cNvSpPr txBox="1"/>
            <p:nvPr/>
          </p:nvSpPr>
          <p:spPr>
            <a:xfrm>
              <a:off x="1785918" y="3500438"/>
              <a:ext cx="38985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b="1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Т</a:t>
              </a:r>
              <a:endPara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39" name="TextBox 338"/>
            <p:cNvSpPr txBox="1"/>
            <p:nvPr/>
          </p:nvSpPr>
          <p:spPr>
            <a:xfrm>
              <a:off x="1785918" y="3857628"/>
              <a:ext cx="38985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b="1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Е</a:t>
              </a:r>
              <a:endPara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40" name="TextBox 339"/>
            <p:cNvSpPr txBox="1"/>
            <p:nvPr/>
          </p:nvSpPr>
          <p:spPr>
            <a:xfrm>
              <a:off x="1785918" y="4214818"/>
              <a:ext cx="41389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b="1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Л</a:t>
              </a:r>
              <a:endPara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41" name="TextBox 340"/>
            <p:cNvSpPr txBox="1"/>
            <p:nvPr/>
          </p:nvSpPr>
          <p:spPr>
            <a:xfrm>
              <a:off x="1785918" y="4572008"/>
              <a:ext cx="38824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b="1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Ь</a:t>
              </a:r>
              <a:endPara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343" name="Группа 342"/>
          <p:cNvGrpSpPr/>
          <p:nvPr/>
        </p:nvGrpSpPr>
        <p:grpSpPr>
          <a:xfrm>
            <a:off x="1714480" y="5072074"/>
            <a:ext cx="5643602" cy="1475599"/>
            <a:chOff x="1714480" y="5072074"/>
            <a:chExt cx="5643602" cy="1475599"/>
          </a:xfrm>
        </p:grpSpPr>
        <p:pic>
          <p:nvPicPr>
            <p:cNvPr id="344" name="Рисунок 343" descr="f36f10f0582e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857356" y="5072074"/>
              <a:ext cx="5429288" cy="1475599"/>
            </a:xfrm>
            <a:prstGeom prst="rect">
              <a:avLst/>
            </a:prstGeom>
          </p:spPr>
        </p:pic>
        <p:sp>
          <p:nvSpPr>
            <p:cNvPr id="345" name="Прямоугольник 344"/>
            <p:cNvSpPr/>
            <p:nvPr/>
          </p:nvSpPr>
          <p:spPr>
            <a:xfrm>
              <a:off x="1714480" y="5143512"/>
              <a:ext cx="5643602" cy="1384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2800" b="1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Число в обыкновенной дроби, которое указывает, на сколько частей разделили целое.</a:t>
              </a:r>
              <a:endParaRPr lang="ru-RU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346" name="Выноска-облако 345"/>
          <p:cNvSpPr/>
          <p:nvPr/>
        </p:nvSpPr>
        <p:spPr>
          <a:xfrm>
            <a:off x="285720" y="4786322"/>
            <a:ext cx="914400" cy="785818"/>
          </a:xfrm>
          <a:prstGeom prst="cloudCallout">
            <a:avLst>
              <a:gd name="adj1" fmla="val -8526"/>
              <a:gd name="adj2" fmla="val 87486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ru-RU" sz="4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7" name="Стрелка вниз 346"/>
          <p:cNvSpPr/>
          <p:nvPr/>
        </p:nvSpPr>
        <p:spPr>
          <a:xfrm>
            <a:off x="2214546" y="1071546"/>
            <a:ext cx="285752" cy="357190"/>
          </a:xfrm>
          <a:prstGeom prst="downArrow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355" name="Группа 354"/>
          <p:cNvGrpSpPr/>
          <p:nvPr/>
        </p:nvGrpSpPr>
        <p:grpSpPr>
          <a:xfrm>
            <a:off x="2178827" y="1357298"/>
            <a:ext cx="407484" cy="2604805"/>
            <a:chOff x="2178827" y="1357298"/>
            <a:chExt cx="407484" cy="2604805"/>
          </a:xfrm>
        </p:grpSpPr>
        <p:sp>
          <p:nvSpPr>
            <p:cNvPr id="348" name="TextBox 347"/>
            <p:cNvSpPr txBox="1"/>
            <p:nvPr/>
          </p:nvSpPr>
          <p:spPr>
            <a:xfrm>
              <a:off x="2178827" y="1357298"/>
              <a:ext cx="40748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b="1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К</a:t>
              </a:r>
              <a:endPara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49" name="TextBox 348"/>
            <p:cNvSpPr txBox="1"/>
            <p:nvPr/>
          </p:nvSpPr>
          <p:spPr>
            <a:xfrm>
              <a:off x="2187644" y="1714488"/>
              <a:ext cx="38985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b="1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В</a:t>
              </a:r>
              <a:endPara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50" name="TextBox 349"/>
            <p:cNvSpPr txBox="1"/>
            <p:nvPr/>
          </p:nvSpPr>
          <p:spPr>
            <a:xfrm>
              <a:off x="2178827" y="2071678"/>
              <a:ext cx="40748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b="1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А</a:t>
              </a:r>
              <a:endPara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51" name="TextBox 350"/>
            <p:cNvSpPr txBox="1"/>
            <p:nvPr/>
          </p:nvSpPr>
          <p:spPr>
            <a:xfrm>
              <a:off x="2184438" y="2428868"/>
              <a:ext cx="39626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b="1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Д</a:t>
              </a:r>
              <a:endPara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52" name="TextBox 351"/>
            <p:cNvSpPr txBox="1"/>
            <p:nvPr/>
          </p:nvSpPr>
          <p:spPr>
            <a:xfrm>
              <a:off x="2196460" y="2786058"/>
              <a:ext cx="37221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b="1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Р</a:t>
              </a:r>
              <a:endPara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53" name="TextBox 352"/>
            <p:cNvSpPr txBox="1"/>
            <p:nvPr/>
          </p:nvSpPr>
          <p:spPr>
            <a:xfrm>
              <a:off x="2178827" y="3143248"/>
              <a:ext cx="40748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b="1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А</a:t>
              </a:r>
              <a:endPara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54" name="TextBox 353"/>
            <p:cNvSpPr txBox="1"/>
            <p:nvPr/>
          </p:nvSpPr>
          <p:spPr>
            <a:xfrm>
              <a:off x="2187644" y="3500438"/>
              <a:ext cx="38985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b="1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Т</a:t>
              </a:r>
              <a:endPara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356" name="Группа 355"/>
          <p:cNvGrpSpPr/>
          <p:nvPr/>
        </p:nvGrpSpPr>
        <p:grpSpPr>
          <a:xfrm>
            <a:off x="1857356" y="5072074"/>
            <a:ext cx="5429288" cy="1475599"/>
            <a:chOff x="1857356" y="5072074"/>
            <a:chExt cx="5429288" cy="1475599"/>
          </a:xfrm>
        </p:grpSpPr>
        <p:pic>
          <p:nvPicPr>
            <p:cNvPr id="357" name="Рисунок 356" descr="f36f10f0582e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857356" y="5072074"/>
              <a:ext cx="5429288" cy="1475599"/>
            </a:xfrm>
            <a:prstGeom prst="rect">
              <a:avLst/>
            </a:prstGeom>
          </p:spPr>
        </p:pic>
        <p:sp>
          <p:nvSpPr>
            <p:cNvPr id="358" name="Прямоугольник 357"/>
            <p:cNvSpPr/>
            <p:nvPr/>
          </p:nvSpPr>
          <p:spPr>
            <a:xfrm>
              <a:off x="2071670" y="5357826"/>
              <a:ext cx="4929222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2800" b="1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Прямоугольник, у которого все стороны равны.</a:t>
              </a:r>
              <a:endParaRPr lang="ru-RU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359" name="Выноска-облако 358"/>
          <p:cNvSpPr/>
          <p:nvPr/>
        </p:nvSpPr>
        <p:spPr>
          <a:xfrm>
            <a:off x="357158" y="4786322"/>
            <a:ext cx="914400" cy="785818"/>
          </a:xfrm>
          <a:prstGeom prst="cloudCallout">
            <a:avLst>
              <a:gd name="adj1" fmla="val -16219"/>
              <a:gd name="adj2" fmla="val 85696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ru-RU" sz="4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60" name="Стрелка вниз 359"/>
          <p:cNvSpPr/>
          <p:nvPr/>
        </p:nvSpPr>
        <p:spPr>
          <a:xfrm>
            <a:off x="2571736" y="285728"/>
            <a:ext cx="285752" cy="357190"/>
          </a:xfrm>
          <a:prstGeom prst="downArrow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367" name="Группа 366"/>
          <p:cNvGrpSpPr/>
          <p:nvPr/>
        </p:nvGrpSpPr>
        <p:grpSpPr>
          <a:xfrm>
            <a:off x="2503957" y="642918"/>
            <a:ext cx="487634" cy="2247615"/>
            <a:chOff x="2503957" y="642918"/>
            <a:chExt cx="487634" cy="2247615"/>
          </a:xfrm>
        </p:grpSpPr>
        <p:sp>
          <p:nvSpPr>
            <p:cNvPr id="361" name="TextBox 360"/>
            <p:cNvSpPr txBox="1"/>
            <p:nvPr/>
          </p:nvSpPr>
          <p:spPr>
            <a:xfrm>
              <a:off x="2552849" y="642918"/>
              <a:ext cx="38985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b="1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В</a:t>
              </a:r>
              <a:endPara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62" name="TextBox 361"/>
            <p:cNvSpPr txBox="1"/>
            <p:nvPr/>
          </p:nvSpPr>
          <p:spPr>
            <a:xfrm>
              <a:off x="2503957" y="1000108"/>
              <a:ext cx="48763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b="1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Ы</a:t>
              </a:r>
              <a:endPara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63" name="TextBox 362"/>
            <p:cNvSpPr txBox="1"/>
            <p:nvPr/>
          </p:nvSpPr>
          <p:spPr>
            <a:xfrm>
              <a:off x="2544032" y="1357298"/>
              <a:ext cx="40748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b="1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С</a:t>
              </a:r>
              <a:endPara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64" name="TextBox 363"/>
            <p:cNvSpPr txBox="1"/>
            <p:nvPr/>
          </p:nvSpPr>
          <p:spPr>
            <a:xfrm>
              <a:off x="2536017" y="1714488"/>
              <a:ext cx="42351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b="1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О</a:t>
              </a:r>
              <a:endPara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65" name="TextBox 364"/>
            <p:cNvSpPr txBox="1"/>
            <p:nvPr/>
          </p:nvSpPr>
          <p:spPr>
            <a:xfrm>
              <a:off x="2552849" y="2071678"/>
              <a:ext cx="38985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b="1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Т</a:t>
              </a:r>
              <a:endPara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66" name="TextBox 365"/>
            <p:cNvSpPr txBox="1"/>
            <p:nvPr/>
          </p:nvSpPr>
          <p:spPr>
            <a:xfrm>
              <a:off x="2544032" y="2428868"/>
              <a:ext cx="40748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b="1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А</a:t>
              </a:r>
              <a:endPara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369" name="Группа 368"/>
          <p:cNvGrpSpPr/>
          <p:nvPr/>
        </p:nvGrpSpPr>
        <p:grpSpPr>
          <a:xfrm>
            <a:off x="1714480" y="5072074"/>
            <a:ext cx="5572164" cy="1475599"/>
            <a:chOff x="1785918" y="5072074"/>
            <a:chExt cx="5572164" cy="1475599"/>
          </a:xfrm>
        </p:grpSpPr>
        <p:pic>
          <p:nvPicPr>
            <p:cNvPr id="370" name="Рисунок 369" descr="f36f10f0582e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857356" y="5072074"/>
              <a:ext cx="5429288" cy="1475599"/>
            </a:xfrm>
            <a:prstGeom prst="rect">
              <a:avLst/>
            </a:prstGeom>
          </p:spPr>
        </p:pic>
        <p:sp>
          <p:nvSpPr>
            <p:cNvPr id="371" name="Прямоугольник 370"/>
            <p:cNvSpPr/>
            <p:nvPr/>
          </p:nvSpPr>
          <p:spPr>
            <a:xfrm>
              <a:off x="1785918" y="5072074"/>
              <a:ext cx="5572164" cy="1384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2800" b="1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Перпендикуляр, проведённый из вершины треугольника к противоположной стороне.</a:t>
              </a:r>
              <a:endParaRPr lang="ru-RU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372" name="Выноска-облако 371"/>
          <p:cNvSpPr/>
          <p:nvPr/>
        </p:nvSpPr>
        <p:spPr>
          <a:xfrm>
            <a:off x="357158" y="4786322"/>
            <a:ext cx="914400" cy="785818"/>
          </a:xfrm>
          <a:prstGeom prst="cloudCallout">
            <a:avLst>
              <a:gd name="adj1" fmla="val -11603"/>
              <a:gd name="adj2" fmla="val 89277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ru-RU" sz="4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3" name="Стрелка вниз 372"/>
          <p:cNvSpPr/>
          <p:nvPr/>
        </p:nvSpPr>
        <p:spPr>
          <a:xfrm>
            <a:off x="3000364" y="1428736"/>
            <a:ext cx="285752" cy="357190"/>
          </a:xfrm>
          <a:prstGeom prst="downArrow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383" name="Группа 382"/>
          <p:cNvGrpSpPr/>
          <p:nvPr/>
        </p:nvGrpSpPr>
        <p:grpSpPr>
          <a:xfrm>
            <a:off x="2893207" y="1714488"/>
            <a:ext cx="423514" cy="3319185"/>
            <a:chOff x="2893207" y="1714488"/>
            <a:chExt cx="423514" cy="3319185"/>
          </a:xfrm>
        </p:grpSpPr>
        <p:sp>
          <p:nvSpPr>
            <p:cNvPr id="374" name="TextBox 373"/>
            <p:cNvSpPr txBox="1"/>
            <p:nvPr/>
          </p:nvSpPr>
          <p:spPr>
            <a:xfrm>
              <a:off x="2899619" y="1714488"/>
              <a:ext cx="41069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b="1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Ч</a:t>
              </a:r>
              <a:endPara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75" name="TextBox 374"/>
            <p:cNvSpPr txBox="1"/>
            <p:nvPr/>
          </p:nvSpPr>
          <p:spPr>
            <a:xfrm>
              <a:off x="2893207" y="2071678"/>
              <a:ext cx="42351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b="1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И</a:t>
              </a:r>
              <a:endPara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76" name="TextBox 375"/>
            <p:cNvSpPr txBox="1"/>
            <p:nvPr/>
          </p:nvSpPr>
          <p:spPr>
            <a:xfrm>
              <a:off x="2901222" y="2428868"/>
              <a:ext cx="40748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b="1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С</a:t>
              </a:r>
              <a:endPara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77" name="TextBox 376"/>
            <p:cNvSpPr txBox="1"/>
            <p:nvPr/>
          </p:nvSpPr>
          <p:spPr>
            <a:xfrm>
              <a:off x="2898016" y="2786058"/>
              <a:ext cx="41389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b="1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Л</a:t>
              </a:r>
              <a:endPara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78" name="TextBox 377"/>
            <p:cNvSpPr txBox="1"/>
            <p:nvPr/>
          </p:nvSpPr>
          <p:spPr>
            <a:xfrm>
              <a:off x="2893207" y="3143248"/>
              <a:ext cx="42351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b="1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И</a:t>
              </a:r>
              <a:endPara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79" name="TextBox 378"/>
            <p:cNvSpPr txBox="1"/>
            <p:nvPr/>
          </p:nvSpPr>
          <p:spPr>
            <a:xfrm>
              <a:off x="2910039" y="3500438"/>
              <a:ext cx="38985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b="1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Т</a:t>
              </a:r>
              <a:endPara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80" name="TextBox 379"/>
            <p:cNvSpPr txBox="1"/>
            <p:nvPr/>
          </p:nvSpPr>
          <p:spPr>
            <a:xfrm>
              <a:off x="2910039" y="3857628"/>
              <a:ext cx="38985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b="1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Е</a:t>
              </a:r>
              <a:endPara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81" name="TextBox 380"/>
            <p:cNvSpPr txBox="1"/>
            <p:nvPr/>
          </p:nvSpPr>
          <p:spPr>
            <a:xfrm>
              <a:off x="2898016" y="4214818"/>
              <a:ext cx="41389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b="1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Л</a:t>
              </a:r>
              <a:endPara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82" name="TextBox 381"/>
            <p:cNvSpPr txBox="1"/>
            <p:nvPr/>
          </p:nvSpPr>
          <p:spPr>
            <a:xfrm>
              <a:off x="2910840" y="4572008"/>
              <a:ext cx="38824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b="1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Ь</a:t>
              </a:r>
              <a:endPara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384" name="Группа 383"/>
          <p:cNvGrpSpPr/>
          <p:nvPr/>
        </p:nvGrpSpPr>
        <p:grpSpPr>
          <a:xfrm>
            <a:off x="1857356" y="5072074"/>
            <a:ext cx="5429288" cy="1475599"/>
            <a:chOff x="1857356" y="5072074"/>
            <a:chExt cx="5429288" cy="1475599"/>
          </a:xfrm>
        </p:grpSpPr>
        <p:pic>
          <p:nvPicPr>
            <p:cNvPr id="385" name="Рисунок 384" descr="f36f10f0582e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857356" y="5072074"/>
              <a:ext cx="5429288" cy="1475599"/>
            </a:xfrm>
            <a:prstGeom prst="rect">
              <a:avLst/>
            </a:prstGeom>
          </p:spPr>
        </p:pic>
        <p:sp>
          <p:nvSpPr>
            <p:cNvPr id="386" name="Прямоугольник 385"/>
            <p:cNvSpPr/>
            <p:nvPr/>
          </p:nvSpPr>
          <p:spPr>
            <a:xfrm>
              <a:off x="2214546" y="5357826"/>
              <a:ext cx="4572000" cy="954107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/>
              <a:r>
                <a:rPr lang="ru-RU" sz="2800" b="1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Делитель в обыкновенной дроби.</a:t>
              </a:r>
              <a:endParaRPr lang="ru-RU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387" name="Выноска-облако 386"/>
          <p:cNvSpPr/>
          <p:nvPr/>
        </p:nvSpPr>
        <p:spPr>
          <a:xfrm>
            <a:off x="357158" y="4786322"/>
            <a:ext cx="914400" cy="785818"/>
          </a:xfrm>
          <a:prstGeom prst="cloudCallout">
            <a:avLst>
              <a:gd name="adj1" fmla="val -13142"/>
              <a:gd name="adj2" fmla="val 89277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ru-RU" sz="4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88" name="Стрелка вниз 387"/>
          <p:cNvSpPr/>
          <p:nvPr/>
        </p:nvSpPr>
        <p:spPr>
          <a:xfrm>
            <a:off x="3286116" y="1714488"/>
            <a:ext cx="285752" cy="357190"/>
          </a:xfrm>
          <a:prstGeom prst="downArrow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396" name="Группа 395"/>
          <p:cNvGrpSpPr/>
          <p:nvPr/>
        </p:nvGrpSpPr>
        <p:grpSpPr>
          <a:xfrm>
            <a:off x="3286116" y="2071678"/>
            <a:ext cx="423514" cy="1890425"/>
            <a:chOff x="3286116" y="2071678"/>
            <a:chExt cx="423514" cy="1890425"/>
          </a:xfrm>
        </p:grpSpPr>
        <p:sp>
          <p:nvSpPr>
            <p:cNvPr id="391" name="TextBox 390"/>
            <p:cNvSpPr txBox="1"/>
            <p:nvPr/>
          </p:nvSpPr>
          <p:spPr>
            <a:xfrm>
              <a:off x="3294131" y="2071678"/>
              <a:ext cx="40748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b="1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К</a:t>
              </a:r>
              <a:endPara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92" name="TextBox 391"/>
            <p:cNvSpPr txBox="1"/>
            <p:nvPr/>
          </p:nvSpPr>
          <p:spPr>
            <a:xfrm>
              <a:off x="3286116" y="2428868"/>
              <a:ext cx="42351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b="1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О</a:t>
              </a:r>
              <a:endPara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93" name="TextBox 392"/>
            <p:cNvSpPr txBox="1"/>
            <p:nvPr/>
          </p:nvSpPr>
          <p:spPr>
            <a:xfrm>
              <a:off x="3286116" y="2786058"/>
              <a:ext cx="42351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b="1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Н</a:t>
              </a:r>
              <a:endPara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94" name="TextBox 393"/>
            <p:cNvSpPr txBox="1"/>
            <p:nvPr/>
          </p:nvSpPr>
          <p:spPr>
            <a:xfrm>
              <a:off x="3292528" y="3143248"/>
              <a:ext cx="41069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b="1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У</a:t>
              </a:r>
              <a:endPara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95" name="TextBox 394"/>
            <p:cNvSpPr txBox="1"/>
            <p:nvPr/>
          </p:nvSpPr>
          <p:spPr>
            <a:xfrm>
              <a:off x="3294131" y="3500438"/>
              <a:ext cx="40748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b="1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С</a:t>
              </a:r>
              <a:endPara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397" name="Группа 396"/>
          <p:cNvGrpSpPr/>
          <p:nvPr/>
        </p:nvGrpSpPr>
        <p:grpSpPr>
          <a:xfrm>
            <a:off x="1785918" y="5072074"/>
            <a:ext cx="5429288" cy="1475599"/>
            <a:chOff x="1857356" y="5072074"/>
            <a:chExt cx="5429288" cy="1475599"/>
          </a:xfrm>
        </p:grpSpPr>
        <p:pic>
          <p:nvPicPr>
            <p:cNvPr id="398" name="Рисунок 397" descr="f36f10f0582e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857356" y="5072074"/>
              <a:ext cx="5429288" cy="1475599"/>
            </a:xfrm>
            <a:prstGeom prst="rect">
              <a:avLst/>
            </a:prstGeom>
          </p:spPr>
        </p:pic>
        <p:sp>
          <p:nvSpPr>
            <p:cNvPr id="399" name="Прямоугольник 398"/>
            <p:cNvSpPr/>
            <p:nvPr/>
          </p:nvSpPr>
          <p:spPr>
            <a:xfrm>
              <a:off x="2214578" y="5572140"/>
              <a:ext cx="4572000" cy="523220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/>
              <a:r>
                <a:rPr lang="ru-RU" sz="2800" b="1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Геометрическое тело. </a:t>
              </a:r>
              <a:endParaRPr lang="ru-RU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400" name="Выноска-облако 399"/>
          <p:cNvSpPr/>
          <p:nvPr/>
        </p:nvSpPr>
        <p:spPr>
          <a:xfrm>
            <a:off x="357158" y="4786322"/>
            <a:ext cx="914400" cy="785818"/>
          </a:xfrm>
          <a:prstGeom prst="cloudCallout">
            <a:avLst>
              <a:gd name="adj1" fmla="val -11603"/>
              <a:gd name="adj2" fmla="val 89277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ru-RU" sz="4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1" name="Стрелка вниз 400"/>
          <p:cNvSpPr/>
          <p:nvPr/>
        </p:nvSpPr>
        <p:spPr>
          <a:xfrm>
            <a:off x="3643306" y="1428736"/>
            <a:ext cx="285752" cy="357190"/>
          </a:xfrm>
          <a:prstGeom prst="downArrow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410" name="Группа 409"/>
          <p:cNvGrpSpPr/>
          <p:nvPr/>
        </p:nvGrpSpPr>
        <p:grpSpPr>
          <a:xfrm>
            <a:off x="3643306" y="1714488"/>
            <a:ext cx="423514" cy="2961995"/>
            <a:chOff x="3643306" y="1714488"/>
            <a:chExt cx="423514" cy="2961995"/>
          </a:xfrm>
        </p:grpSpPr>
        <p:sp>
          <p:nvSpPr>
            <p:cNvPr id="402" name="TextBox 401"/>
            <p:cNvSpPr txBox="1"/>
            <p:nvPr/>
          </p:nvSpPr>
          <p:spPr>
            <a:xfrm>
              <a:off x="3668954" y="1714488"/>
              <a:ext cx="37221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b="1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Р</a:t>
              </a:r>
              <a:endPara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03" name="TextBox 402"/>
            <p:cNvSpPr txBox="1"/>
            <p:nvPr/>
          </p:nvSpPr>
          <p:spPr>
            <a:xfrm>
              <a:off x="3651321" y="2071678"/>
              <a:ext cx="40748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b="1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А</a:t>
              </a:r>
              <a:endPara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04" name="TextBox 403"/>
            <p:cNvSpPr txBox="1"/>
            <p:nvPr/>
          </p:nvSpPr>
          <p:spPr>
            <a:xfrm>
              <a:off x="3681778" y="2428868"/>
              <a:ext cx="34657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b="1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З</a:t>
              </a:r>
              <a:endPara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05" name="TextBox 404"/>
            <p:cNvSpPr txBox="1"/>
            <p:nvPr/>
          </p:nvSpPr>
          <p:spPr>
            <a:xfrm>
              <a:off x="3643306" y="2786058"/>
              <a:ext cx="42351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b="1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Н</a:t>
              </a:r>
              <a:endPara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06" name="TextBox 405"/>
            <p:cNvSpPr txBox="1"/>
            <p:nvPr/>
          </p:nvSpPr>
          <p:spPr>
            <a:xfrm>
              <a:off x="3643306" y="3143248"/>
              <a:ext cx="42351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b="1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О</a:t>
              </a:r>
              <a:endPara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07" name="TextBox 406"/>
            <p:cNvSpPr txBox="1"/>
            <p:nvPr/>
          </p:nvSpPr>
          <p:spPr>
            <a:xfrm>
              <a:off x="3651321" y="3500438"/>
              <a:ext cx="40748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b="1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С</a:t>
              </a:r>
              <a:endPara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08" name="TextBox 407"/>
            <p:cNvSpPr txBox="1"/>
            <p:nvPr/>
          </p:nvSpPr>
          <p:spPr>
            <a:xfrm>
              <a:off x="3660138" y="3857628"/>
              <a:ext cx="38985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b="1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Т</a:t>
              </a:r>
              <a:endPara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09" name="TextBox 408"/>
            <p:cNvSpPr txBox="1"/>
            <p:nvPr/>
          </p:nvSpPr>
          <p:spPr>
            <a:xfrm>
              <a:off x="3660939" y="4214818"/>
              <a:ext cx="38824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b="1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Ь</a:t>
              </a:r>
              <a:endPara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411" name="Группа 410"/>
          <p:cNvGrpSpPr/>
          <p:nvPr/>
        </p:nvGrpSpPr>
        <p:grpSpPr>
          <a:xfrm>
            <a:off x="1857356" y="5072074"/>
            <a:ext cx="5429288" cy="1475599"/>
            <a:chOff x="1857356" y="5072074"/>
            <a:chExt cx="5429288" cy="1475599"/>
          </a:xfrm>
        </p:grpSpPr>
        <p:pic>
          <p:nvPicPr>
            <p:cNvPr id="412" name="Рисунок 411" descr="f36f10f0582e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857356" y="5072074"/>
              <a:ext cx="5429288" cy="1475599"/>
            </a:xfrm>
            <a:prstGeom prst="rect">
              <a:avLst/>
            </a:prstGeom>
          </p:spPr>
        </p:pic>
        <p:sp>
          <p:nvSpPr>
            <p:cNvPr id="413" name="Прямоугольник 412"/>
            <p:cNvSpPr/>
            <p:nvPr/>
          </p:nvSpPr>
          <p:spPr>
            <a:xfrm>
              <a:off x="2214546" y="5357826"/>
              <a:ext cx="4572000" cy="954107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/>
              <a:r>
                <a:rPr lang="ru-RU" sz="2800" b="1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Результат вычитания чисел.</a:t>
              </a:r>
              <a:endParaRPr lang="ru-RU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414" name="Выноска-облако 413"/>
          <p:cNvSpPr/>
          <p:nvPr/>
        </p:nvSpPr>
        <p:spPr>
          <a:xfrm>
            <a:off x="357158" y="4786322"/>
            <a:ext cx="914400" cy="785818"/>
          </a:xfrm>
          <a:prstGeom prst="cloudCallout">
            <a:avLst>
              <a:gd name="adj1" fmla="val -10065"/>
              <a:gd name="adj2" fmla="val 87486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ru-RU" sz="4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5" name="TextBox 414"/>
          <p:cNvSpPr txBox="1"/>
          <p:nvPr/>
        </p:nvSpPr>
        <p:spPr>
          <a:xfrm>
            <a:off x="4071934" y="2071678"/>
            <a:ext cx="2872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6" name="Стрелка вниз 415"/>
          <p:cNvSpPr/>
          <p:nvPr/>
        </p:nvSpPr>
        <p:spPr>
          <a:xfrm>
            <a:off x="4429124" y="1785926"/>
            <a:ext cx="285752" cy="357190"/>
          </a:xfrm>
          <a:prstGeom prst="downArrow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424" name="Группа 423"/>
          <p:cNvGrpSpPr/>
          <p:nvPr/>
        </p:nvGrpSpPr>
        <p:grpSpPr>
          <a:xfrm>
            <a:off x="4357686" y="2071678"/>
            <a:ext cx="423514" cy="2604805"/>
            <a:chOff x="4357686" y="2071678"/>
            <a:chExt cx="423514" cy="2604805"/>
          </a:xfrm>
        </p:grpSpPr>
        <p:sp>
          <p:nvSpPr>
            <p:cNvPr id="417" name="TextBox 416"/>
            <p:cNvSpPr txBox="1"/>
            <p:nvPr/>
          </p:nvSpPr>
          <p:spPr>
            <a:xfrm>
              <a:off x="4357686" y="2071678"/>
              <a:ext cx="42351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b="1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Ц</a:t>
              </a:r>
              <a:endPara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18" name="TextBox 417"/>
            <p:cNvSpPr txBox="1"/>
            <p:nvPr/>
          </p:nvSpPr>
          <p:spPr>
            <a:xfrm>
              <a:off x="4357686" y="2428868"/>
              <a:ext cx="42351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b="1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И</a:t>
              </a:r>
              <a:endPara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19" name="TextBox 418"/>
            <p:cNvSpPr txBox="1"/>
            <p:nvPr/>
          </p:nvSpPr>
          <p:spPr>
            <a:xfrm>
              <a:off x="4383334" y="2786058"/>
              <a:ext cx="37221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b="1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Р</a:t>
              </a:r>
              <a:endPara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20" name="TextBox 419"/>
            <p:cNvSpPr txBox="1"/>
            <p:nvPr/>
          </p:nvSpPr>
          <p:spPr>
            <a:xfrm>
              <a:off x="4365701" y="3143248"/>
              <a:ext cx="40748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b="1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К</a:t>
              </a:r>
              <a:endPara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21" name="TextBox 420"/>
            <p:cNvSpPr txBox="1"/>
            <p:nvPr/>
          </p:nvSpPr>
          <p:spPr>
            <a:xfrm>
              <a:off x="4364098" y="3500438"/>
              <a:ext cx="41069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b="1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У</a:t>
              </a:r>
              <a:endPara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22" name="TextBox 421"/>
            <p:cNvSpPr txBox="1"/>
            <p:nvPr/>
          </p:nvSpPr>
          <p:spPr>
            <a:xfrm>
              <a:off x="4362495" y="3857628"/>
              <a:ext cx="41389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b="1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Л</a:t>
              </a:r>
              <a:endPara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23" name="TextBox 422"/>
            <p:cNvSpPr txBox="1"/>
            <p:nvPr/>
          </p:nvSpPr>
          <p:spPr>
            <a:xfrm>
              <a:off x="4375319" y="4214818"/>
              <a:ext cx="38824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b="1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Ь</a:t>
              </a:r>
              <a:endPara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425" name="Группа 424"/>
          <p:cNvGrpSpPr/>
          <p:nvPr/>
        </p:nvGrpSpPr>
        <p:grpSpPr>
          <a:xfrm>
            <a:off x="1857356" y="5072074"/>
            <a:ext cx="5429288" cy="1475599"/>
            <a:chOff x="1857356" y="5072074"/>
            <a:chExt cx="5429288" cy="1475599"/>
          </a:xfrm>
        </p:grpSpPr>
        <p:pic>
          <p:nvPicPr>
            <p:cNvPr id="426" name="Рисунок 425" descr="f36f10f0582e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857356" y="5072074"/>
              <a:ext cx="5429288" cy="1475599"/>
            </a:xfrm>
            <a:prstGeom prst="rect">
              <a:avLst/>
            </a:prstGeom>
          </p:spPr>
        </p:pic>
        <p:sp>
          <p:nvSpPr>
            <p:cNvPr id="427" name="Прямоугольник 426"/>
            <p:cNvSpPr/>
            <p:nvPr/>
          </p:nvSpPr>
          <p:spPr>
            <a:xfrm>
              <a:off x="2214546" y="5357826"/>
              <a:ext cx="4572000" cy="954107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/>
              <a:r>
                <a:rPr lang="ru-RU" sz="2800" b="1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Инструмент для черчения окружностей.</a:t>
              </a:r>
              <a:endParaRPr lang="ru-RU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428" name="Выноска-облако 427"/>
          <p:cNvSpPr/>
          <p:nvPr/>
        </p:nvSpPr>
        <p:spPr>
          <a:xfrm>
            <a:off x="357158" y="4786322"/>
            <a:ext cx="914400" cy="785818"/>
          </a:xfrm>
          <a:prstGeom prst="cloudCallout">
            <a:avLst>
              <a:gd name="adj1" fmla="val -10065"/>
              <a:gd name="adj2" fmla="val 85696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ru-RU" sz="4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29" name="Стрелка вниз 428"/>
          <p:cNvSpPr/>
          <p:nvPr/>
        </p:nvSpPr>
        <p:spPr>
          <a:xfrm>
            <a:off x="4786314" y="285728"/>
            <a:ext cx="285752" cy="357190"/>
          </a:xfrm>
          <a:prstGeom prst="downArrow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437" name="Группа 436"/>
          <p:cNvGrpSpPr/>
          <p:nvPr/>
        </p:nvGrpSpPr>
        <p:grpSpPr>
          <a:xfrm>
            <a:off x="4665183" y="642918"/>
            <a:ext cx="522900" cy="2604805"/>
            <a:chOff x="4665183" y="642918"/>
            <a:chExt cx="522900" cy="2604805"/>
          </a:xfrm>
        </p:grpSpPr>
        <p:sp>
          <p:nvSpPr>
            <p:cNvPr id="430" name="TextBox 429"/>
            <p:cNvSpPr txBox="1"/>
            <p:nvPr/>
          </p:nvSpPr>
          <p:spPr>
            <a:xfrm>
              <a:off x="4714876" y="642918"/>
              <a:ext cx="42351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b="1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П</a:t>
              </a:r>
              <a:endPara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31" name="TextBox 430"/>
            <p:cNvSpPr txBox="1"/>
            <p:nvPr/>
          </p:nvSpPr>
          <p:spPr>
            <a:xfrm>
              <a:off x="4719685" y="1000108"/>
              <a:ext cx="41389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b="1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Л</a:t>
              </a:r>
              <a:endPara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32" name="TextBox 431"/>
            <p:cNvSpPr txBox="1"/>
            <p:nvPr/>
          </p:nvSpPr>
          <p:spPr>
            <a:xfrm>
              <a:off x="4714876" y="1357298"/>
              <a:ext cx="42351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b="1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О</a:t>
              </a:r>
              <a:endPara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33" name="TextBox 432"/>
            <p:cNvSpPr txBox="1"/>
            <p:nvPr/>
          </p:nvSpPr>
          <p:spPr>
            <a:xfrm>
              <a:off x="4665183" y="1714488"/>
              <a:ext cx="52290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b="1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Щ</a:t>
              </a:r>
              <a:endPara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34" name="TextBox 433"/>
            <p:cNvSpPr txBox="1"/>
            <p:nvPr/>
          </p:nvSpPr>
          <p:spPr>
            <a:xfrm>
              <a:off x="4722891" y="2071678"/>
              <a:ext cx="40748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b="1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А</a:t>
              </a:r>
              <a:endPara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35" name="TextBox 434"/>
            <p:cNvSpPr txBox="1"/>
            <p:nvPr/>
          </p:nvSpPr>
          <p:spPr>
            <a:xfrm>
              <a:off x="4728502" y="2428868"/>
              <a:ext cx="39626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b="1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Д</a:t>
              </a:r>
              <a:endPara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36" name="TextBox 435"/>
            <p:cNvSpPr txBox="1"/>
            <p:nvPr/>
          </p:nvSpPr>
          <p:spPr>
            <a:xfrm>
              <a:off x="4732509" y="2786058"/>
              <a:ext cx="38824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b="1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Ь</a:t>
              </a:r>
              <a:endPara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438" name="Группа 437"/>
          <p:cNvGrpSpPr/>
          <p:nvPr/>
        </p:nvGrpSpPr>
        <p:grpSpPr>
          <a:xfrm>
            <a:off x="1857356" y="5072074"/>
            <a:ext cx="5429288" cy="1475599"/>
            <a:chOff x="1857356" y="5072074"/>
            <a:chExt cx="5429288" cy="1475599"/>
          </a:xfrm>
        </p:grpSpPr>
        <p:pic>
          <p:nvPicPr>
            <p:cNvPr id="439" name="Рисунок 438" descr="f36f10f0582e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857356" y="5072074"/>
              <a:ext cx="5429288" cy="1475599"/>
            </a:xfrm>
            <a:prstGeom prst="rect">
              <a:avLst/>
            </a:prstGeom>
          </p:spPr>
        </p:pic>
        <p:sp>
          <p:nvSpPr>
            <p:cNvPr id="440" name="Прямоугольник 439"/>
            <p:cNvSpPr/>
            <p:nvPr/>
          </p:nvSpPr>
          <p:spPr>
            <a:xfrm>
              <a:off x="1857356" y="5143512"/>
              <a:ext cx="5357850" cy="1384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2800" b="1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Часть поверхности, ограниченная каким – либо замкнутым контуром.</a:t>
              </a:r>
              <a:endParaRPr lang="ru-RU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441" name="Выноска-облако 440"/>
          <p:cNvSpPr/>
          <p:nvPr/>
        </p:nvSpPr>
        <p:spPr>
          <a:xfrm>
            <a:off x="357158" y="4786322"/>
            <a:ext cx="914400" cy="785818"/>
          </a:xfrm>
          <a:prstGeom prst="cloudCallout">
            <a:avLst>
              <a:gd name="adj1" fmla="val -11603"/>
              <a:gd name="adj2" fmla="val 91067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ru-RU" sz="4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42" name="Стрелка вниз 441"/>
          <p:cNvSpPr/>
          <p:nvPr/>
        </p:nvSpPr>
        <p:spPr>
          <a:xfrm>
            <a:off x="5143504" y="1000108"/>
            <a:ext cx="285752" cy="357190"/>
          </a:xfrm>
          <a:prstGeom prst="downArrow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448" name="Группа 447"/>
          <p:cNvGrpSpPr/>
          <p:nvPr/>
        </p:nvGrpSpPr>
        <p:grpSpPr>
          <a:xfrm>
            <a:off x="5107785" y="1357298"/>
            <a:ext cx="423514" cy="1890425"/>
            <a:chOff x="5107785" y="1357298"/>
            <a:chExt cx="423514" cy="1890425"/>
          </a:xfrm>
        </p:grpSpPr>
        <p:sp>
          <p:nvSpPr>
            <p:cNvPr id="443" name="TextBox 442"/>
            <p:cNvSpPr txBox="1"/>
            <p:nvPr/>
          </p:nvSpPr>
          <p:spPr>
            <a:xfrm>
              <a:off x="5115800" y="1357298"/>
              <a:ext cx="40748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b="1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Х</a:t>
              </a:r>
              <a:endPara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44" name="TextBox 443"/>
            <p:cNvSpPr txBox="1"/>
            <p:nvPr/>
          </p:nvSpPr>
          <p:spPr>
            <a:xfrm>
              <a:off x="5107785" y="1714488"/>
              <a:ext cx="42351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b="1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О</a:t>
              </a:r>
              <a:endPara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45" name="TextBox 444"/>
            <p:cNvSpPr txBox="1"/>
            <p:nvPr/>
          </p:nvSpPr>
          <p:spPr>
            <a:xfrm>
              <a:off x="5133433" y="2071678"/>
              <a:ext cx="37221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b="1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Р</a:t>
              </a:r>
              <a:endPara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46" name="TextBox 445"/>
            <p:cNvSpPr txBox="1"/>
            <p:nvPr/>
          </p:nvSpPr>
          <p:spPr>
            <a:xfrm>
              <a:off x="5121411" y="2428868"/>
              <a:ext cx="39626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b="1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Д</a:t>
              </a:r>
              <a:endPara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47" name="TextBox 446"/>
            <p:cNvSpPr txBox="1"/>
            <p:nvPr/>
          </p:nvSpPr>
          <p:spPr>
            <a:xfrm>
              <a:off x="5115800" y="2786058"/>
              <a:ext cx="40748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b="1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А</a:t>
              </a:r>
              <a:endPara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449" name="Группа 448"/>
          <p:cNvGrpSpPr/>
          <p:nvPr/>
        </p:nvGrpSpPr>
        <p:grpSpPr>
          <a:xfrm>
            <a:off x="1785918" y="5072074"/>
            <a:ext cx="5429288" cy="1475599"/>
            <a:chOff x="1857356" y="5072074"/>
            <a:chExt cx="5429288" cy="1475599"/>
          </a:xfrm>
        </p:grpSpPr>
        <p:pic>
          <p:nvPicPr>
            <p:cNvPr id="450" name="Рисунок 449" descr="f36f10f0582e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857356" y="5072074"/>
              <a:ext cx="5429288" cy="1475599"/>
            </a:xfrm>
            <a:prstGeom prst="rect">
              <a:avLst/>
            </a:prstGeom>
          </p:spPr>
        </p:pic>
        <p:sp>
          <p:nvSpPr>
            <p:cNvPr id="451" name="Прямоугольник 450"/>
            <p:cNvSpPr/>
            <p:nvPr/>
          </p:nvSpPr>
          <p:spPr>
            <a:xfrm>
              <a:off x="1857356" y="5357826"/>
              <a:ext cx="5357850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2800" b="1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Отрезок, соединяющий две точки окружности.</a:t>
              </a:r>
              <a:endParaRPr lang="ru-RU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452" name="Выноска-облако 451"/>
          <p:cNvSpPr/>
          <p:nvPr/>
        </p:nvSpPr>
        <p:spPr>
          <a:xfrm>
            <a:off x="357158" y="4714884"/>
            <a:ext cx="914400" cy="785818"/>
          </a:xfrm>
          <a:prstGeom prst="cloudCallout">
            <a:avLst>
              <a:gd name="adj1" fmla="val -13142"/>
              <a:gd name="adj2" fmla="val 96437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ru-RU" sz="4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53" name="Стрелка вниз 452"/>
          <p:cNvSpPr/>
          <p:nvPr/>
        </p:nvSpPr>
        <p:spPr>
          <a:xfrm>
            <a:off x="5572132" y="1428736"/>
            <a:ext cx="285752" cy="357190"/>
          </a:xfrm>
          <a:prstGeom prst="downArrow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461" name="Группа 460"/>
          <p:cNvGrpSpPr/>
          <p:nvPr/>
        </p:nvGrpSpPr>
        <p:grpSpPr>
          <a:xfrm>
            <a:off x="5439327" y="1714488"/>
            <a:ext cx="474810" cy="2604805"/>
            <a:chOff x="5439327" y="1714488"/>
            <a:chExt cx="474810" cy="2604805"/>
          </a:xfrm>
        </p:grpSpPr>
        <p:sp>
          <p:nvSpPr>
            <p:cNvPr id="454" name="TextBox 453"/>
            <p:cNvSpPr txBox="1"/>
            <p:nvPr/>
          </p:nvSpPr>
          <p:spPr>
            <a:xfrm>
              <a:off x="5478601" y="1714488"/>
              <a:ext cx="39626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b="1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Д</a:t>
              </a:r>
              <a:endPara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55" name="TextBox 454"/>
            <p:cNvSpPr txBox="1"/>
            <p:nvPr/>
          </p:nvSpPr>
          <p:spPr>
            <a:xfrm>
              <a:off x="5464975" y="2071678"/>
              <a:ext cx="42351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b="1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И</a:t>
              </a:r>
              <a:endPara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56" name="TextBox 455"/>
            <p:cNvSpPr txBox="1"/>
            <p:nvPr/>
          </p:nvSpPr>
          <p:spPr>
            <a:xfrm>
              <a:off x="5472990" y="2428868"/>
              <a:ext cx="40748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b="1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А</a:t>
              </a:r>
              <a:endPara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57" name="TextBox 456"/>
            <p:cNvSpPr txBox="1"/>
            <p:nvPr/>
          </p:nvSpPr>
          <p:spPr>
            <a:xfrm>
              <a:off x="5439327" y="2786058"/>
              <a:ext cx="47481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b="1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М</a:t>
              </a:r>
              <a:endPara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58" name="TextBox 457"/>
            <p:cNvSpPr txBox="1"/>
            <p:nvPr/>
          </p:nvSpPr>
          <p:spPr>
            <a:xfrm>
              <a:off x="5481807" y="3143248"/>
              <a:ext cx="38985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b="1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Е</a:t>
              </a:r>
              <a:endPara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59" name="TextBox 458"/>
            <p:cNvSpPr txBox="1"/>
            <p:nvPr/>
          </p:nvSpPr>
          <p:spPr>
            <a:xfrm>
              <a:off x="5481807" y="3500438"/>
              <a:ext cx="38985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b="1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Т</a:t>
              </a:r>
              <a:endPara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60" name="TextBox 459"/>
            <p:cNvSpPr txBox="1"/>
            <p:nvPr/>
          </p:nvSpPr>
          <p:spPr>
            <a:xfrm>
              <a:off x="5490623" y="3857628"/>
              <a:ext cx="37221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b="1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Р</a:t>
              </a:r>
              <a:endPara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462" name="Группа 461"/>
          <p:cNvGrpSpPr/>
          <p:nvPr/>
        </p:nvGrpSpPr>
        <p:grpSpPr>
          <a:xfrm>
            <a:off x="1785918" y="5072074"/>
            <a:ext cx="5429288" cy="1475599"/>
            <a:chOff x="1857356" y="5072074"/>
            <a:chExt cx="5429288" cy="1475599"/>
          </a:xfrm>
        </p:grpSpPr>
        <p:pic>
          <p:nvPicPr>
            <p:cNvPr id="463" name="Рисунок 462" descr="f36f10f0582e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857356" y="5072074"/>
              <a:ext cx="5429288" cy="1475599"/>
            </a:xfrm>
            <a:prstGeom prst="rect">
              <a:avLst/>
            </a:prstGeom>
          </p:spPr>
        </p:pic>
        <p:sp>
          <p:nvSpPr>
            <p:cNvPr id="464" name="Прямоугольник 463"/>
            <p:cNvSpPr/>
            <p:nvPr/>
          </p:nvSpPr>
          <p:spPr>
            <a:xfrm>
              <a:off x="1928794" y="5143512"/>
              <a:ext cx="5357850" cy="1384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2800" b="1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Отрезок, соединяющий две точки окружности, и проходящий через её центр.</a:t>
              </a:r>
              <a:endParaRPr lang="ru-RU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465" name="Выноска-облако 464"/>
          <p:cNvSpPr/>
          <p:nvPr/>
        </p:nvSpPr>
        <p:spPr>
          <a:xfrm>
            <a:off x="357158" y="4714884"/>
            <a:ext cx="914400" cy="785818"/>
          </a:xfrm>
          <a:prstGeom prst="cloudCallout">
            <a:avLst>
              <a:gd name="adj1" fmla="val -11603"/>
              <a:gd name="adj2" fmla="val 91067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ru-RU" sz="4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66" name="Стрелка вниз 465"/>
          <p:cNvSpPr/>
          <p:nvPr/>
        </p:nvSpPr>
        <p:spPr>
          <a:xfrm>
            <a:off x="5929322" y="1714488"/>
            <a:ext cx="285752" cy="357190"/>
          </a:xfrm>
          <a:prstGeom prst="downArrow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474" name="Группа 473"/>
          <p:cNvGrpSpPr/>
          <p:nvPr/>
        </p:nvGrpSpPr>
        <p:grpSpPr>
          <a:xfrm>
            <a:off x="5857884" y="2071678"/>
            <a:ext cx="423514" cy="2604805"/>
            <a:chOff x="5857884" y="2071678"/>
            <a:chExt cx="423514" cy="2604805"/>
          </a:xfrm>
        </p:grpSpPr>
        <p:sp>
          <p:nvSpPr>
            <p:cNvPr id="467" name="TextBox 466"/>
            <p:cNvSpPr txBox="1"/>
            <p:nvPr/>
          </p:nvSpPr>
          <p:spPr>
            <a:xfrm>
              <a:off x="5857884" y="2071678"/>
              <a:ext cx="42351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b="1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Ц</a:t>
              </a:r>
              <a:endPara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68" name="TextBox 467"/>
            <p:cNvSpPr txBox="1"/>
            <p:nvPr/>
          </p:nvSpPr>
          <p:spPr>
            <a:xfrm>
              <a:off x="5874716" y="2428868"/>
              <a:ext cx="38985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b="1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Е</a:t>
              </a:r>
              <a:endPara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69" name="TextBox 468"/>
            <p:cNvSpPr txBox="1"/>
            <p:nvPr/>
          </p:nvSpPr>
          <p:spPr>
            <a:xfrm>
              <a:off x="5857884" y="2786058"/>
              <a:ext cx="42351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b="1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Н</a:t>
              </a:r>
              <a:endPara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70" name="TextBox 469"/>
            <p:cNvSpPr txBox="1"/>
            <p:nvPr/>
          </p:nvSpPr>
          <p:spPr>
            <a:xfrm>
              <a:off x="5874716" y="3143248"/>
              <a:ext cx="38985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b="1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Т</a:t>
              </a:r>
              <a:endPara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71" name="TextBox 470"/>
            <p:cNvSpPr txBox="1"/>
            <p:nvPr/>
          </p:nvSpPr>
          <p:spPr>
            <a:xfrm>
              <a:off x="5857884" y="3500438"/>
              <a:ext cx="42351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b="1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Н</a:t>
              </a:r>
              <a:endPara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72" name="TextBox 471"/>
            <p:cNvSpPr txBox="1"/>
            <p:nvPr/>
          </p:nvSpPr>
          <p:spPr>
            <a:xfrm>
              <a:off x="5891046" y="3857628"/>
              <a:ext cx="35719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b="1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Е</a:t>
              </a:r>
              <a:endPara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73" name="TextBox 472"/>
            <p:cNvSpPr txBox="1"/>
            <p:nvPr/>
          </p:nvSpPr>
          <p:spPr>
            <a:xfrm>
              <a:off x="5891046" y="4214818"/>
              <a:ext cx="35719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b="1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Р</a:t>
              </a:r>
              <a:endPara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475" name="Группа 474"/>
          <p:cNvGrpSpPr/>
          <p:nvPr/>
        </p:nvGrpSpPr>
        <p:grpSpPr>
          <a:xfrm>
            <a:off x="1857356" y="5072074"/>
            <a:ext cx="5429288" cy="1475599"/>
            <a:chOff x="1857356" y="5072074"/>
            <a:chExt cx="5429288" cy="1475599"/>
          </a:xfrm>
        </p:grpSpPr>
        <p:pic>
          <p:nvPicPr>
            <p:cNvPr id="476" name="Рисунок 475" descr="f36f10f0582e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857356" y="5072074"/>
              <a:ext cx="5429288" cy="1475599"/>
            </a:xfrm>
            <a:prstGeom prst="rect">
              <a:avLst/>
            </a:prstGeom>
          </p:spPr>
        </p:pic>
        <p:sp>
          <p:nvSpPr>
            <p:cNvPr id="477" name="Прямоугольник 476"/>
            <p:cNvSpPr/>
            <p:nvPr/>
          </p:nvSpPr>
          <p:spPr>
            <a:xfrm>
              <a:off x="1857356" y="5572140"/>
              <a:ext cx="5357850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2800" b="1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Мера измерения массы.</a:t>
              </a:r>
              <a:endParaRPr lang="ru-RU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478" name="Выноска-облако 477"/>
          <p:cNvSpPr/>
          <p:nvPr/>
        </p:nvSpPr>
        <p:spPr>
          <a:xfrm>
            <a:off x="357158" y="4714884"/>
            <a:ext cx="914400" cy="785818"/>
          </a:xfrm>
          <a:prstGeom prst="cloudCallout">
            <a:avLst>
              <a:gd name="adj1" fmla="val -13142"/>
              <a:gd name="adj2" fmla="val 96438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ru-RU" sz="4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79" name="Стрелка вниз 478"/>
          <p:cNvSpPr/>
          <p:nvPr/>
        </p:nvSpPr>
        <p:spPr>
          <a:xfrm>
            <a:off x="6286512" y="1071546"/>
            <a:ext cx="285752" cy="357190"/>
          </a:xfrm>
          <a:prstGeom prst="downArrow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489" name="Группа 488"/>
          <p:cNvGrpSpPr/>
          <p:nvPr/>
        </p:nvGrpSpPr>
        <p:grpSpPr>
          <a:xfrm>
            <a:off x="6215074" y="1357298"/>
            <a:ext cx="423514" cy="3319185"/>
            <a:chOff x="6215074" y="1357298"/>
            <a:chExt cx="423514" cy="3319185"/>
          </a:xfrm>
        </p:grpSpPr>
        <p:sp>
          <p:nvSpPr>
            <p:cNvPr id="480" name="TextBox 479"/>
            <p:cNvSpPr txBox="1"/>
            <p:nvPr/>
          </p:nvSpPr>
          <p:spPr>
            <a:xfrm>
              <a:off x="6221486" y="1357298"/>
              <a:ext cx="41069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b="1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У</a:t>
              </a:r>
              <a:endPara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81" name="TextBox 480"/>
            <p:cNvSpPr txBox="1"/>
            <p:nvPr/>
          </p:nvSpPr>
          <p:spPr>
            <a:xfrm>
              <a:off x="6240722" y="1714488"/>
              <a:ext cx="37221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b="1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Р</a:t>
              </a:r>
              <a:endPara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82" name="TextBox 481"/>
            <p:cNvSpPr txBox="1"/>
            <p:nvPr/>
          </p:nvSpPr>
          <p:spPr>
            <a:xfrm>
              <a:off x="6223089" y="2071678"/>
              <a:ext cx="40748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b="1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А</a:t>
              </a:r>
              <a:endPara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83" name="TextBox 482"/>
            <p:cNvSpPr txBox="1"/>
            <p:nvPr/>
          </p:nvSpPr>
          <p:spPr>
            <a:xfrm>
              <a:off x="6231906" y="2428868"/>
              <a:ext cx="38985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b="1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В</a:t>
              </a:r>
              <a:endPara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84" name="TextBox 483"/>
            <p:cNvSpPr txBox="1"/>
            <p:nvPr/>
          </p:nvSpPr>
          <p:spPr>
            <a:xfrm>
              <a:off x="6215074" y="2786058"/>
              <a:ext cx="42351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b="1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Н</a:t>
              </a:r>
              <a:endPara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85" name="TextBox 484"/>
            <p:cNvSpPr txBox="1"/>
            <p:nvPr/>
          </p:nvSpPr>
          <p:spPr>
            <a:xfrm>
              <a:off x="6231906" y="3143248"/>
              <a:ext cx="38985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b="1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Е</a:t>
              </a:r>
              <a:endPara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86" name="TextBox 485"/>
            <p:cNvSpPr txBox="1"/>
            <p:nvPr/>
          </p:nvSpPr>
          <p:spPr>
            <a:xfrm>
              <a:off x="6215074" y="3500438"/>
              <a:ext cx="42351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b="1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Н</a:t>
              </a:r>
              <a:endPara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87" name="TextBox 486"/>
            <p:cNvSpPr txBox="1"/>
            <p:nvPr/>
          </p:nvSpPr>
          <p:spPr>
            <a:xfrm>
              <a:off x="6215074" y="3857628"/>
              <a:ext cx="42351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b="1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И</a:t>
              </a:r>
              <a:endPara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88" name="TextBox 487"/>
            <p:cNvSpPr txBox="1"/>
            <p:nvPr/>
          </p:nvSpPr>
          <p:spPr>
            <a:xfrm>
              <a:off x="6231906" y="4214818"/>
              <a:ext cx="38985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b="1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Е</a:t>
              </a:r>
              <a:endPara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490" name="Группа 489"/>
          <p:cNvGrpSpPr/>
          <p:nvPr/>
        </p:nvGrpSpPr>
        <p:grpSpPr>
          <a:xfrm>
            <a:off x="1857356" y="5072074"/>
            <a:ext cx="5429288" cy="1475599"/>
            <a:chOff x="1857356" y="5072074"/>
            <a:chExt cx="5429288" cy="1475599"/>
          </a:xfrm>
        </p:grpSpPr>
        <p:pic>
          <p:nvPicPr>
            <p:cNvPr id="491" name="Рисунок 490" descr="f36f10f0582e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857356" y="5072074"/>
              <a:ext cx="5429288" cy="1475599"/>
            </a:xfrm>
            <a:prstGeom prst="rect">
              <a:avLst/>
            </a:prstGeom>
          </p:spPr>
        </p:pic>
        <p:sp>
          <p:nvSpPr>
            <p:cNvPr id="492" name="Прямоугольник 491"/>
            <p:cNvSpPr/>
            <p:nvPr/>
          </p:nvSpPr>
          <p:spPr>
            <a:xfrm>
              <a:off x="1857356" y="5572140"/>
              <a:ext cx="5357850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2800" b="1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Выражение с неизвестным.</a:t>
              </a:r>
              <a:endParaRPr lang="ru-RU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493" name="Выноска-облако 492"/>
          <p:cNvSpPr/>
          <p:nvPr/>
        </p:nvSpPr>
        <p:spPr>
          <a:xfrm>
            <a:off x="285720" y="4714884"/>
            <a:ext cx="914400" cy="785818"/>
          </a:xfrm>
          <a:prstGeom prst="cloudCallout">
            <a:avLst>
              <a:gd name="adj1" fmla="val -3911"/>
              <a:gd name="adj2" fmla="val 107179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ru-RU" sz="4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4" name="Стрелка вниз 493"/>
          <p:cNvSpPr/>
          <p:nvPr/>
        </p:nvSpPr>
        <p:spPr>
          <a:xfrm>
            <a:off x="7000892" y="1071546"/>
            <a:ext cx="285752" cy="357190"/>
          </a:xfrm>
          <a:prstGeom prst="downArrow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504" name="Группа 503"/>
          <p:cNvGrpSpPr/>
          <p:nvPr/>
        </p:nvGrpSpPr>
        <p:grpSpPr>
          <a:xfrm>
            <a:off x="6929454" y="1357298"/>
            <a:ext cx="474810" cy="3319185"/>
            <a:chOff x="6929454" y="1357298"/>
            <a:chExt cx="474810" cy="3319185"/>
          </a:xfrm>
        </p:grpSpPr>
        <p:sp>
          <p:nvSpPr>
            <p:cNvPr id="495" name="TextBox 494"/>
            <p:cNvSpPr txBox="1"/>
            <p:nvPr/>
          </p:nvSpPr>
          <p:spPr>
            <a:xfrm>
              <a:off x="6963117" y="1357298"/>
              <a:ext cx="40748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b="1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С</a:t>
              </a:r>
              <a:endPara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96" name="TextBox 495"/>
            <p:cNvSpPr txBox="1"/>
            <p:nvPr/>
          </p:nvSpPr>
          <p:spPr>
            <a:xfrm>
              <a:off x="6963117" y="1714488"/>
              <a:ext cx="40748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b="1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А</a:t>
              </a:r>
              <a:endPara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97" name="TextBox 496"/>
            <p:cNvSpPr txBox="1"/>
            <p:nvPr/>
          </p:nvSpPr>
          <p:spPr>
            <a:xfrm>
              <a:off x="6955102" y="2071678"/>
              <a:ext cx="42351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b="1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Н</a:t>
              </a:r>
              <a:endPara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98" name="TextBox 497"/>
            <p:cNvSpPr txBox="1"/>
            <p:nvPr/>
          </p:nvSpPr>
          <p:spPr>
            <a:xfrm>
              <a:off x="6971934" y="2428868"/>
              <a:ext cx="38985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b="1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Т</a:t>
              </a:r>
              <a:endPara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99" name="TextBox 498"/>
            <p:cNvSpPr txBox="1"/>
            <p:nvPr/>
          </p:nvSpPr>
          <p:spPr>
            <a:xfrm>
              <a:off x="6955102" y="2786058"/>
              <a:ext cx="42351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b="1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И</a:t>
              </a:r>
              <a:endPara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00" name="TextBox 499"/>
            <p:cNvSpPr txBox="1"/>
            <p:nvPr/>
          </p:nvSpPr>
          <p:spPr>
            <a:xfrm>
              <a:off x="6929454" y="3143248"/>
              <a:ext cx="47481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b="1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М</a:t>
              </a:r>
              <a:endPara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01" name="TextBox 500"/>
            <p:cNvSpPr txBox="1"/>
            <p:nvPr/>
          </p:nvSpPr>
          <p:spPr>
            <a:xfrm>
              <a:off x="6971934" y="3500438"/>
              <a:ext cx="38985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b="1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Е</a:t>
              </a:r>
              <a:endPara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02" name="TextBox 501"/>
            <p:cNvSpPr txBox="1"/>
            <p:nvPr/>
          </p:nvSpPr>
          <p:spPr>
            <a:xfrm>
              <a:off x="6971934" y="3857628"/>
              <a:ext cx="38985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b="1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Т</a:t>
              </a:r>
              <a:endPara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03" name="TextBox 502"/>
            <p:cNvSpPr txBox="1"/>
            <p:nvPr/>
          </p:nvSpPr>
          <p:spPr>
            <a:xfrm>
              <a:off x="6980750" y="4214818"/>
              <a:ext cx="37221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b="1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Р</a:t>
              </a:r>
              <a:endPara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505" name="Группа 504"/>
          <p:cNvGrpSpPr/>
          <p:nvPr/>
        </p:nvGrpSpPr>
        <p:grpSpPr>
          <a:xfrm>
            <a:off x="1785918" y="5072074"/>
            <a:ext cx="5429288" cy="1475599"/>
            <a:chOff x="1857356" y="5072074"/>
            <a:chExt cx="5429288" cy="1475599"/>
          </a:xfrm>
        </p:grpSpPr>
        <p:pic>
          <p:nvPicPr>
            <p:cNvPr id="506" name="Рисунок 505" descr="f36f10f0582e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857356" y="5072074"/>
              <a:ext cx="5429288" cy="1475599"/>
            </a:xfrm>
            <a:prstGeom prst="rect">
              <a:avLst/>
            </a:prstGeom>
          </p:spPr>
        </p:pic>
        <p:sp>
          <p:nvSpPr>
            <p:cNvPr id="507" name="Прямоугольник 506"/>
            <p:cNvSpPr/>
            <p:nvPr/>
          </p:nvSpPr>
          <p:spPr>
            <a:xfrm>
              <a:off x="1857356" y="5572140"/>
              <a:ext cx="5357850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2800" b="1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Единица измерения длины.</a:t>
              </a:r>
              <a:endParaRPr lang="ru-RU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508" name="Выноска-облако 507"/>
          <p:cNvSpPr/>
          <p:nvPr/>
        </p:nvSpPr>
        <p:spPr>
          <a:xfrm>
            <a:off x="285720" y="4714884"/>
            <a:ext cx="914400" cy="785818"/>
          </a:xfrm>
          <a:prstGeom prst="cloudCallout">
            <a:avLst>
              <a:gd name="adj1" fmla="val -3911"/>
              <a:gd name="adj2" fmla="val 108969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ru-RU" sz="4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09" name="Стрелка вниз 508"/>
          <p:cNvSpPr/>
          <p:nvPr/>
        </p:nvSpPr>
        <p:spPr>
          <a:xfrm>
            <a:off x="7358082" y="1071546"/>
            <a:ext cx="285752" cy="357190"/>
          </a:xfrm>
          <a:prstGeom prst="downArrow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521" name="Группа 520"/>
          <p:cNvGrpSpPr/>
          <p:nvPr/>
        </p:nvGrpSpPr>
        <p:grpSpPr>
          <a:xfrm>
            <a:off x="7314348" y="1357298"/>
            <a:ext cx="423514" cy="4033565"/>
            <a:chOff x="7314348" y="1357298"/>
            <a:chExt cx="423514" cy="4033565"/>
          </a:xfrm>
        </p:grpSpPr>
        <p:sp>
          <p:nvSpPr>
            <p:cNvPr id="510" name="TextBox 509"/>
            <p:cNvSpPr txBox="1"/>
            <p:nvPr/>
          </p:nvSpPr>
          <p:spPr>
            <a:xfrm>
              <a:off x="7331180" y="1357298"/>
              <a:ext cx="38985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b="1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Т</a:t>
              </a:r>
              <a:endPara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11" name="TextBox 510"/>
            <p:cNvSpPr txBox="1"/>
            <p:nvPr/>
          </p:nvSpPr>
          <p:spPr>
            <a:xfrm>
              <a:off x="7339996" y="1714488"/>
              <a:ext cx="37221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b="1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Р</a:t>
              </a:r>
              <a:endPara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12" name="TextBox 511"/>
            <p:cNvSpPr txBox="1"/>
            <p:nvPr/>
          </p:nvSpPr>
          <p:spPr>
            <a:xfrm>
              <a:off x="7322363" y="2071678"/>
              <a:ext cx="40748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b="1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А</a:t>
              </a:r>
              <a:endPara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13" name="TextBox 512"/>
            <p:cNvSpPr txBox="1"/>
            <p:nvPr/>
          </p:nvSpPr>
          <p:spPr>
            <a:xfrm>
              <a:off x="7314348" y="2428868"/>
              <a:ext cx="42351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b="1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Н</a:t>
              </a:r>
              <a:endPara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14" name="TextBox 513"/>
            <p:cNvSpPr txBox="1"/>
            <p:nvPr/>
          </p:nvSpPr>
          <p:spPr>
            <a:xfrm>
              <a:off x="7322363" y="2786058"/>
              <a:ext cx="40748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b="1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С</a:t>
              </a:r>
              <a:endPara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15" name="TextBox 514"/>
            <p:cNvSpPr txBox="1"/>
            <p:nvPr/>
          </p:nvSpPr>
          <p:spPr>
            <a:xfrm>
              <a:off x="7314348" y="3143248"/>
              <a:ext cx="42351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b="1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П</a:t>
              </a:r>
              <a:endPara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16" name="TextBox 515"/>
            <p:cNvSpPr txBox="1"/>
            <p:nvPr/>
          </p:nvSpPr>
          <p:spPr>
            <a:xfrm>
              <a:off x="7314348" y="3500438"/>
              <a:ext cx="42351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b="1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О</a:t>
              </a:r>
              <a:endPara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17" name="TextBox 516"/>
            <p:cNvSpPr txBox="1"/>
            <p:nvPr/>
          </p:nvSpPr>
          <p:spPr>
            <a:xfrm>
              <a:off x="7339996" y="3857628"/>
              <a:ext cx="37221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b="1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Р</a:t>
              </a:r>
              <a:endPara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18" name="TextBox 517"/>
            <p:cNvSpPr txBox="1"/>
            <p:nvPr/>
          </p:nvSpPr>
          <p:spPr>
            <a:xfrm>
              <a:off x="7331180" y="4214818"/>
              <a:ext cx="38985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b="1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Т</a:t>
              </a:r>
              <a:endPara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19" name="TextBox 518"/>
            <p:cNvSpPr txBox="1"/>
            <p:nvPr/>
          </p:nvSpPr>
          <p:spPr>
            <a:xfrm>
              <a:off x="7314348" y="4572008"/>
              <a:ext cx="42351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b="1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И</a:t>
              </a:r>
              <a:endPara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20" name="TextBox 519"/>
            <p:cNvSpPr txBox="1"/>
            <p:nvPr/>
          </p:nvSpPr>
          <p:spPr>
            <a:xfrm>
              <a:off x="7339996" y="4929198"/>
              <a:ext cx="37221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b="1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Р</a:t>
              </a:r>
              <a:endPara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522" name="Группа 521"/>
          <p:cNvGrpSpPr/>
          <p:nvPr/>
        </p:nvGrpSpPr>
        <p:grpSpPr>
          <a:xfrm>
            <a:off x="1785918" y="5072074"/>
            <a:ext cx="5429288" cy="1475599"/>
            <a:chOff x="1857356" y="5072074"/>
            <a:chExt cx="5429288" cy="1475599"/>
          </a:xfrm>
        </p:grpSpPr>
        <p:pic>
          <p:nvPicPr>
            <p:cNvPr id="523" name="Рисунок 522" descr="f36f10f0582e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857356" y="5072074"/>
              <a:ext cx="5429288" cy="1475599"/>
            </a:xfrm>
            <a:prstGeom prst="rect">
              <a:avLst/>
            </a:prstGeom>
          </p:spPr>
        </p:pic>
        <p:sp>
          <p:nvSpPr>
            <p:cNvPr id="524" name="Прямоугольник 523"/>
            <p:cNvSpPr/>
            <p:nvPr/>
          </p:nvSpPr>
          <p:spPr>
            <a:xfrm>
              <a:off x="1857356" y="5429264"/>
              <a:ext cx="5357850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2800" b="1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Прибор для измерения величины углов.</a:t>
              </a:r>
              <a:endParaRPr lang="ru-RU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525" name="Выноска-облако 524"/>
          <p:cNvSpPr/>
          <p:nvPr/>
        </p:nvSpPr>
        <p:spPr>
          <a:xfrm>
            <a:off x="285720" y="4714884"/>
            <a:ext cx="914400" cy="785818"/>
          </a:xfrm>
          <a:prstGeom prst="cloudCallout">
            <a:avLst>
              <a:gd name="adj1" fmla="val -3911"/>
              <a:gd name="adj2" fmla="val 112549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ru-RU" sz="4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26" name="Стрелка вниз 525"/>
          <p:cNvSpPr/>
          <p:nvPr/>
        </p:nvSpPr>
        <p:spPr>
          <a:xfrm>
            <a:off x="7715272" y="1071546"/>
            <a:ext cx="285752" cy="357190"/>
          </a:xfrm>
          <a:prstGeom prst="downArrow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531" name="Группа 530"/>
          <p:cNvGrpSpPr/>
          <p:nvPr/>
        </p:nvGrpSpPr>
        <p:grpSpPr>
          <a:xfrm>
            <a:off x="7715272" y="1357298"/>
            <a:ext cx="410690" cy="1533235"/>
            <a:chOff x="7715272" y="1357298"/>
            <a:chExt cx="410690" cy="1533235"/>
          </a:xfrm>
        </p:grpSpPr>
        <p:sp>
          <p:nvSpPr>
            <p:cNvPr id="527" name="TextBox 526"/>
            <p:cNvSpPr txBox="1"/>
            <p:nvPr/>
          </p:nvSpPr>
          <p:spPr>
            <a:xfrm>
              <a:off x="7716875" y="1357298"/>
              <a:ext cx="40748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b="1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К</a:t>
              </a:r>
              <a:endPara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28" name="TextBox 527"/>
            <p:cNvSpPr txBox="1"/>
            <p:nvPr/>
          </p:nvSpPr>
          <p:spPr>
            <a:xfrm>
              <a:off x="7734508" y="1714488"/>
              <a:ext cx="37221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b="1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Р</a:t>
              </a:r>
              <a:endPara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29" name="TextBox 528"/>
            <p:cNvSpPr txBox="1"/>
            <p:nvPr/>
          </p:nvSpPr>
          <p:spPr>
            <a:xfrm>
              <a:off x="7715272" y="2071678"/>
              <a:ext cx="41069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b="1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У</a:t>
              </a:r>
              <a:endPara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30" name="TextBox 529"/>
            <p:cNvSpPr txBox="1"/>
            <p:nvPr/>
          </p:nvSpPr>
          <p:spPr>
            <a:xfrm>
              <a:off x="7730501" y="2428868"/>
              <a:ext cx="38023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b="1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Г</a:t>
              </a:r>
              <a:endPara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532" name="Группа 531"/>
          <p:cNvGrpSpPr/>
          <p:nvPr/>
        </p:nvGrpSpPr>
        <p:grpSpPr>
          <a:xfrm>
            <a:off x="1785918" y="5072074"/>
            <a:ext cx="5429288" cy="1475599"/>
            <a:chOff x="1857356" y="5072074"/>
            <a:chExt cx="5429288" cy="1475599"/>
          </a:xfrm>
        </p:grpSpPr>
        <p:pic>
          <p:nvPicPr>
            <p:cNvPr id="533" name="Рисунок 532" descr="f36f10f0582e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857356" y="5072074"/>
              <a:ext cx="5429288" cy="1475599"/>
            </a:xfrm>
            <a:prstGeom prst="rect">
              <a:avLst/>
            </a:prstGeom>
          </p:spPr>
        </p:pic>
        <p:sp>
          <p:nvSpPr>
            <p:cNvPr id="534" name="Прямоугольник 533"/>
            <p:cNvSpPr/>
            <p:nvPr/>
          </p:nvSpPr>
          <p:spPr>
            <a:xfrm>
              <a:off x="1857356" y="5429264"/>
              <a:ext cx="5357850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2800" b="1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Часть плоскости,  ограниченная окружностью.</a:t>
              </a:r>
              <a:endParaRPr lang="ru-RU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535" name="Выноска-облако 534"/>
          <p:cNvSpPr/>
          <p:nvPr/>
        </p:nvSpPr>
        <p:spPr>
          <a:xfrm>
            <a:off x="285720" y="4714884"/>
            <a:ext cx="914400" cy="785818"/>
          </a:xfrm>
          <a:prstGeom prst="cloudCallout">
            <a:avLst>
              <a:gd name="adj1" fmla="val -834"/>
              <a:gd name="adj2" fmla="val 87486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ru-RU" sz="4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544" name="Группа 543"/>
          <p:cNvGrpSpPr/>
          <p:nvPr/>
        </p:nvGrpSpPr>
        <p:grpSpPr>
          <a:xfrm>
            <a:off x="8072462" y="1357298"/>
            <a:ext cx="407484" cy="2247615"/>
            <a:chOff x="8072462" y="1357298"/>
            <a:chExt cx="407484" cy="2247615"/>
          </a:xfrm>
        </p:grpSpPr>
        <p:sp>
          <p:nvSpPr>
            <p:cNvPr id="331" name="TextBox 330"/>
            <p:cNvSpPr txBox="1"/>
            <p:nvPr/>
          </p:nvSpPr>
          <p:spPr>
            <a:xfrm>
              <a:off x="8081279" y="1714488"/>
              <a:ext cx="38985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b="1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Е</a:t>
              </a:r>
              <a:endPara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36" name="TextBox 535"/>
            <p:cNvSpPr txBox="1"/>
            <p:nvPr/>
          </p:nvSpPr>
          <p:spPr>
            <a:xfrm>
              <a:off x="8086088" y="1357298"/>
              <a:ext cx="38023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b="1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Г</a:t>
              </a:r>
              <a:endPara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37" name="TextBox 536"/>
            <p:cNvSpPr txBox="1"/>
            <p:nvPr/>
          </p:nvSpPr>
          <p:spPr>
            <a:xfrm>
              <a:off x="8072462" y="2071678"/>
              <a:ext cx="40748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b="1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К</a:t>
              </a:r>
              <a:endPara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38" name="TextBox 537"/>
            <p:cNvSpPr txBox="1"/>
            <p:nvPr/>
          </p:nvSpPr>
          <p:spPr>
            <a:xfrm>
              <a:off x="8081279" y="2428868"/>
              <a:ext cx="38985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b="1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Т</a:t>
              </a:r>
              <a:endPara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39" name="TextBox 538"/>
            <p:cNvSpPr txBox="1"/>
            <p:nvPr/>
          </p:nvSpPr>
          <p:spPr>
            <a:xfrm>
              <a:off x="8072462" y="2786058"/>
              <a:ext cx="40748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b="1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А</a:t>
              </a:r>
              <a:endPara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40" name="TextBox 539"/>
            <p:cNvSpPr txBox="1"/>
            <p:nvPr/>
          </p:nvSpPr>
          <p:spPr>
            <a:xfrm>
              <a:off x="8090095" y="3143248"/>
              <a:ext cx="37221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b="1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Р</a:t>
              </a:r>
              <a:endPara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542" name="Стрелка вниз 541"/>
          <p:cNvSpPr/>
          <p:nvPr/>
        </p:nvSpPr>
        <p:spPr>
          <a:xfrm>
            <a:off x="8072462" y="1071546"/>
            <a:ext cx="285752" cy="357190"/>
          </a:xfrm>
          <a:prstGeom prst="downArrow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43" name="TextBox 542"/>
          <p:cNvSpPr txBox="1"/>
          <p:nvPr/>
        </p:nvSpPr>
        <p:spPr>
          <a:xfrm>
            <a:off x="8429652" y="2071678"/>
            <a:ext cx="26161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545" name="Группа 544"/>
          <p:cNvGrpSpPr/>
          <p:nvPr/>
        </p:nvGrpSpPr>
        <p:grpSpPr>
          <a:xfrm>
            <a:off x="1785918" y="5072074"/>
            <a:ext cx="5429288" cy="1475599"/>
            <a:chOff x="1857356" y="5072074"/>
            <a:chExt cx="5429288" cy="1475599"/>
          </a:xfrm>
        </p:grpSpPr>
        <p:pic>
          <p:nvPicPr>
            <p:cNvPr id="546" name="Рисунок 545" descr="f36f10f0582e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857356" y="5072074"/>
              <a:ext cx="5429288" cy="1475599"/>
            </a:xfrm>
            <a:prstGeom prst="rect">
              <a:avLst/>
            </a:prstGeom>
          </p:spPr>
        </p:pic>
        <p:sp>
          <p:nvSpPr>
            <p:cNvPr id="547" name="Прямоугольник 546"/>
            <p:cNvSpPr/>
            <p:nvPr/>
          </p:nvSpPr>
          <p:spPr>
            <a:xfrm>
              <a:off x="1857356" y="5429264"/>
              <a:ext cx="5357850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2800" b="1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Единица измерения земельных площадей.</a:t>
              </a:r>
              <a:endParaRPr lang="ru-RU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548" name="Выноска-облако 547"/>
          <p:cNvSpPr/>
          <p:nvPr/>
        </p:nvSpPr>
        <p:spPr>
          <a:xfrm>
            <a:off x="285720" y="4714884"/>
            <a:ext cx="914400" cy="785818"/>
          </a:xfrm>
          <a:prstGeom prst="cloudCallout">
            <a:avLst>
              <a:gd name="adj1" fmla="val -834"/>
              <a:gd name="adj2" fmla="val 107179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ru-RU" sz="4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49" name="Скругленный прямоугольник 548"/>
          <p:cNvSpPr/>
          <p:nvPr/>
        </p:nvSpPr>
        <p:spPr>
          <a:xfrm>
            <a:off x="214282" y="214290"/>
            <a:ext cx="8715436" cy="5572164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  <a:ln w="57150">
            <a:noFill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550" name="Рисунок 549" descr="pic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214414" y="714356"/>
            <a:ext cx="3304008" cy="4405343"/>
          </a:xfrm>
          <a:prstGeom prst="rect">
            <a:avLst/>
          </a:prstGeom>
        </p:spPr>
      </p:pic>
      <p:pic>
        <p:nvPicPr>
          <p:cNvPr id="551" name="Рисунок 550" descr="07afce7614ed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28662" y="357166"/>
            <a:ext cx="3929090" cy="5343562"/>
          </a:xfrm>
          <a:prstGeom prst="rect">
            <a:avLst/>
          </a:prstGeom>
        </p:spPr>
      </p:pic>
      <p:sp>
        <p:nvSpPr>
          <p:cNvPr id="552" name="TextBox 551"/>
          <p:cNvSpPr txBox="1"/>
          <p:nvPr/>
        </p:nvSpPr>
        <p:spPr>
          <a:xfrm>
            <a:off x="4786314" y="1000108"/>
            <a:ext cx="392909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4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Математика – царица наук, а арифметика – царица математики»</a:t>
            </a:r>
          </a:p>
          <a:p>
            <a:pPr algn="r"/>
            <a:r>
              <a:rPr lang="ru-RU" sz="32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Карл Фридрих</a:t>
            </a:r>
          </a:p>
          <a:p>
            <a:pPr algn="r"/>
            <a:r>
              <a:rPr lang="ru-RU" sz="32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Гаусс</a:t>
            </a:r>
            <a:endParaRPr lang="ru-RU" sz="32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41" name="Управляющая кнопка: далее 540">
            <a:hlinkClick r:id="" action="ppaction://hlinkshowjump?jump=nextslide" highlightClick="1"/>
          </p:cNvPr>
          <p:cNvSpPr/>
          <p:nvPr/>
        </p:nvSpPr>
        <p:spPr>
          <a:xfrm>
            <a:off x="8572528" y="6429396"/>
            <a:ext cx="571472" cy="428604"/>
          </a:xfrm>
          <a:prstGeom prst="actionButtonForwardNext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>
    <p:newsflash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8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2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27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9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" dur="500"/>
                                        <p:tgtEl>
                                          <p:spTgt spid="2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9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4" dur="500"/>
                                        <p:tgtEl>
                                          <p:spTgt spid="2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9" presetClass="exit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7" dur="500"/>
                                        <p:tgtEl>
                                          <p:spTgt spid="2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7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6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29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4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29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29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9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3" dur="500"/>
                                        <p:tgtEl>
                                          <p:spTgt spid="2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9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6" dur="500"/>
                                        <p:tgtEl>
                                          <p:spTgt spid="2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9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9" dur="500"/>
                                        <p:tgtEl>
                                          <p:spTgt spid="2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500"/>
                            </p:stCondLst>
                            <p:childTnLst>
                              <p:par>
                                <p:cTn id="62" presetID="7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5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29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3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3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9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3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2" dur="500"/>
                                        <p:tgtEl>
                                          <p:spTgt spid="30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00"/>
                            </p:stCondLst>
                            <p:childTnLst>
                              <p:par>
                                <p:cTn id="84" presetID="9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5" dur="500"/>
                                        <p:tgtEl>
                                          <p:spTgt spid="3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9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8" dur="500"/>
                                        <p:tgtEl>
                                          <p:spTgt spid="3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9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1" dur="500"/>
                                        <p:tgtEl>
                                          <p:spTgt spid="2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500"/>
                            </p:stCondLst>
                            <p:childTnLst>
                              <p:par>
                                <p:cTn id="94" presetID="7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3"/>
                  </p:tgtEl>
                </p:cond>
              </p:nextCondLst>
            </p:seq>
            <p:seq concurrent="1" nextAc="seek">
              <p:cTn id="98" restart="whenNotActive" fill="hold" evtFilter="cancelBubble" nodeType="interactiveSeq">
                <p:stCondLst>
                  <p:cond evt="onClick" delay="0">
                    <p:tgtEl>
                      <p:spTgt spid="3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9" fill="hold">
                      <p:stCondLst>
                        <p:cond delay="0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3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3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8" dur="500"/>
                                        <p:tgtEl>
                                          <p:spTgt spid="3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4"/>
                  </p:tgtEl>
                </p:cond>
              </p:nextCondLst>
            </p:seq>
            <p:seq concurrent="1" nextAc="seek">
              <p:cTn id="109" restart="whenNotActive" fill="hold" evtFilter="cancelBubble" nodeType="interactiveSeq">
                <p:stCondLst>
                  <p:cond evt="onClick" delay="0">
                    <p:tgtEl>
                      <p:spTgt spid="3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0" fill="hold">
                      <p:stCondLst>
                        <p:cond delay="0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4" dur="500"/>
                                        <p:tgtEl>
                                          <p:spTgt spid="32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500"/>
                            </p:stCondLst>
                            <p:childTnLst>
                              <p:par>
                                <p:cTn id="116" presetID="9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7" dur="500"/>
                                        <p:tgtEl>
                                          <p:spTgt spid="3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9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0" dur="500"/>
                                        <p:tgtEl>
                                          <p:spTgt spid="3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9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3" dur="500"/>
                                        <p:tgtEl>
                                          <p:spTgt spid="3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1500"/>
                            </p:stCondLst>
                            <p:childTnLst>
                              <p:par>
                                <p:cTn id="126" presetID="7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3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3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9"/>
                  </p:tgtEl>
                </p:cond>
              </p:nextCondLst>
            </p:seq>
            <p:seq concurrent="1" nextAc="seek">
              <p:cTn id="130" restart="whenNotActive" fill="hold" evtFilter="cancelBubble" nodeType="interactiveSeq">
                <p:stCondLst>
                  <p:cond evt="onClick" delay="0">
                    <p:tgtEl>
                      <p:spTgt spid="3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1" fill="hold">
                      <p:stCondLst>
                        <p:cond delay="0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3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3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7" dur="1000"/>
                                        <p:tgtEl>
                                          <p:spTgt spid="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0" dur="500"/>
                                        <p:tgtEl>
                                          <p:spTgt spid="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0"/>
                  </p:tgtEl>
                </p:cond>
              </p:nextCondLst>
            </p:seq>
            <p:seq concurrent="1" nextAc="seek">
              <p:cTn id="141" restart="whenNotActive" fill="hold" evtFilter="cancelBubble" nodeType="interactiveSeq">
                <p:stCondLst>
                  <p:cond evt="onClick" delay="0">
                    <p:tgtEl>
                      <p:spTgt spid="3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2" fill="hold">
                      <p:stCondLst>
                        <p:cond delay="0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6" dur="500"/>
                                        <p:tgtEl>
                                          <p:spTgt spid="34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500"/>
                            </p:stCondLst>
                            <p:childTnLst>
                              <p:par>
                                <p:cTn id="148" presetID="9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49" dur="500"/>
                                        <p:tgtEl>
                                          <p:spTgt spid="3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9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2" dur="500"/>
                                        <p:tgtEl>
                                          <p:spTgt spid="3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4" presetID="9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5" dur="500"/>
                                        <p:tgtEl>
                                          <p:spTgt spid="3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1500"/>
                            </p:stCondLst>
                            <p:childTnLst>
                              <p:par>
                                <p:cTn id="158" presetID="7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0" dur="500" fill="hold"/>
                                        <p:tgtEl>
                                          <p:spTgt spid="3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1" dur="500" fill="hold"/>
                                        <p:tgtEl>
                                          <p:spTgt spid="3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6"/>
                  </p:tgtEl>
                </p:cond>
              </p:nextCondLst>
            </p:seq>
            <p:seq concurrent="1" nextAc="seek">
              <p:cTn id="162" restart="whenNotActive" fill="hold" evtFilter="cancelBubble" nodeType="interactiveSeq">
                <p:stCondLst>
                  <p:cond evt="onClick" delay="0">
                    <p:tgtEl>
                      <p:spTgt spid="3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3" fill="hold">
                      <p:stCondLst>
                        <p:cond delay="0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1000" fill="hold"/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9" dur="1000"/>
                                        <p:tgtEl>
                                          <p:spTgt spid="3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2" dur="500"/>
                                        <p:tgtEl>
                                          <p:spTgt spid="3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7"/>
                  </p:tgtEl>
                </p:cond>
              </p:nextCondLst>
            </p:seq>
            <p:seq concurrent="1" nextAc="seek">
              <p:cTn id="173" restart="whenNotActive" fill="hold" evtFilter="cancelBubble" nodeType="interactiveSeq">
                <p:stCondLst>
                  <p:cond evt="onClick" delay="0">
                    <p:tgtEl>
                      <p:spTgt spid="3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4" fill="hold">
                      <p:stCondLst>
                        <p:cond delay="0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8" dur="500"/>
                                        <p:tgtEl>
                                          <p:spTgt spid="35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79" fill="hold">
                            <p:stCondLst>
                              <p:cond delay="500"/>
                            </p:stCondLst>
                            <p:childTnLst>
                              <p:par>
                                <p:cTn id="180" presetID="9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1" dur="500"/>
                                        <p:tgtEl>
                                          <p:spTgt spid="3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" presetID="9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4" dur="500"/>
                                        <p:tgtEl>
                                          <p:spTgt spid="3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6" presetID="9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7" dur="500"/>
                                        <p:tgtEl>
                                          <p:spTgt spid="3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9" fill="hold">
                            <p:stCondLst>
                              <p:cond delay="1500"/>
                            </p:stCondLst>
                            <p:childTnLst>
                              <p:par>
                                <p:cTn id="190" presetID="7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2" dur="500" fill="hold"/>
                                        <p:tgtEl>
                                          <p:spTgt spid="3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3" dur="500" fill="hold"/>
                                        <p:tgtEl>
                                          <p:spTgt spid="3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9"/>
                  </p:tgtEl>
                </p:cond>
              </p:nextCondLst>
            </p:seq>
            <p:seq concurrent="1" nextAc="seek">
              <p:cTn id="194" restart="whenNotActive" fill="hold" evtFilter="cancelBubble" nodeType="interactiveSeq">
                <p:stCondLst>
                  <p:cond evt="onClick" delay="0">
                    <p:tgtEl>
                      <p:spTgt spid="3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5" fill="hold">
                      <p:stCondLst>
                        <p:cond delay="0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9" dur="1000" fill="hold"/>
                                        <p:tgtEl>
                                          <p:spTgt spid="3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1000" fill="hold"/>
                                        <p:tgtEl>
                                          <p:spTgt spid="3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1" dur="1000"/>
                                        <p:tgtEl>
                                          <p:spTgt spid="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4" dur="500"/>
                                        <p:tgtEl>
                                          <p:spTgt spid="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0"/>
                  </p:tgtEl>
                </p:cond>
              </p:nextCondLst>
            </p:seq>
            <p:seq concurrent="1" nextAc="seek">
              <p:cTn id="205" restart="whenNotActive" fill="hold" evtFilter="cancelBubble" nodeType="interactiveSeq">
                <p:stCondLst>
                  <p:cond evt="onClick" delay="0">
                    <p:tgtEl>
                      <p:spTgt spid="3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6" fill="hold">
                      <p:stCondLst>
                        <p:cond delay="0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0" dur="500"/>
                                        <p:tgtEl>
                                          <p:spTgt spid="36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11" fill="hold">
                            <p:stCondLst>
                              <p:cond delay="500"/>
                            </p:stCondLst>
                            <p:childTnLst>
                              <p:par>
                                <p:cTn id="212" presetID="9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3" dur="500"/>
                                        <p:tgtEl>
                                          <p:spTgt spid="3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5" presetID="9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6" dur="500"/>
                                        <p:tgtEl>
                                          <p:spTgt spid="3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8" presetID="9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9" dur="500"/>
                                        <p:tgtEl>
                                          <p:spTgt spid="3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2" presetID="7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4" dur="500" fill="hold"/>
                                        <p:tgtEl>
                                          <p:spTgt spid="3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5" dur="500" fill="hold"/>
                                        <p:tgtEl>
                                          <p:spTgt spid="3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2"/>
                  </p:tgtEl>
                </p:cond>
              </p:nextCondLst>
            </p:seq>
            <p:seq concurrent="1" nextAc="seek">
              <p:cTn id="226" restart="whenNotActive" fill="hold" evtFilter="cancelBubble" nodeType="interactiveSeq">
                <p:stCondLst>
                  <p:cond evt="onClick" delay="0">
                    <p:tgtEl>
                      <p:spTgt spid="3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7" fill="hold">
                      <p:stCondLst>
                        <p:cond delay="0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1" dur="1000" fill="hold"/>
                                        <p:tgtEl>
                                          <p:spTgt spid="3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1000" fill="hold"/>
                                        <p:tgtEl>
                                          <p:spTgt spid="3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3" dur="1000"/>
                                        <p:tgtEl>
                                          <p:spTgt spid="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6" dur="500"/>
                                        <p:tgtEl>
                                          <p:spTgt spid="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3"/>
                  </p:tgtEl>
                </p:cond>
              </p:nextCondLst>
            </p:seq>
            <p:seq concurrent="1" nextAc="seek">
              <p:cTn id="237" restart="whenNotActive" fill="hold" evtFilter="cancelBubble" nodeType="interactiveSeq">
                <p:stCondLst>
                  <p:cond evt="onClick" delay="0">
                    <p:tgtEl>
                      <p:spTgt spid="38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8" fill="hold">
                      <p:stCondLst>
                        <p:cond delay="0"/>
                      </p:stCondLst>
                      <p:childTnLst>
                        <p:par>
                          <p:cTn id="239" fill="hold">
                            <p:stCondLst>
                              <p:cond delay="0"/>
                            </p:stCondLst>
                            <p:childTnLst>
                              <p:par>
                                <p:cTn id="240" presetID="22" presetClass="entr" presetSubtype="1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2" dur="500"/>
                                        <p:tgtEl>
                                          <p:spTgt spid="38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4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4" presetID="9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45" dur="500"/>
                                        <p:tgtEl>
                                          <p:spTgt spid="3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7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48" dur="500"/>
                                        <p:tgtEl>
                                          <p:spTgt spid="3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0" presetID="9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51" dur="500"/>
                                        <p:tgtEl>
                                          <p:spTgt spid="3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3" fill="hold">
                            <p:stCondLst>
                              <p:cond delay="2500"/>
                            </p:stCondLst>
                            <p:childTnLst>
                              <p:par>
                                <p:cTn id="254" presetID="7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6" dur="500" fill="hold"/>
                                        <p:tgtEl>
                                          <p:spTgt spid="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7" dur="500" fill="hold"/>
                                        <p:tgtEl>
                                          <p:spTgt spid="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7"/>
                  </p:tgtEl>
                </p:cond>
              </p:nextCondLst>
            </p:seq>
            <p:seq concurrent="1" nextAc="seek">
              <p:cTn id="258" restart="whenNotActive" fill="hold" evtFilter="cancelBubble" nodeType="interactiveSeq">
                <p:stCondLst>
                  <p:cond evt="onClick" delay="0">
                    <p:tgtEl>
                      <p:spTgt spid="38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9" fill="hold">
                      <p:stCondLst>
                        <p:cond delay="0"/>
                      </p:stCondLst>
                      <p:childTnLst>
                        <p:par>
                          <p:cTn id="260" fill="hold">
                            <p:stCondLst>
                              <p:cond delay="0"/>
                            </p:stCondLst>
                            <p:childTnLst>
                              <p:par>
                                <p:cTn id="261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3" dur="1000" fill="hold"/>
                                        <p:tgtEl>
                                          <p:spTgt spid="3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1000" fill="hold"/>
                                        <p:tgtEl>
                                          <p:spTgt spid="3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5" dur="1000"/>
                                        <p:tgtEl>
                                          <p:spTgt spid="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8" dur="500"/>
                                        <p:tgtEl>
                                          <p:spTgt spid="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8"/>
                  </p:tgtEl>
                </p:cond>
              </p:nextCondLst>
            </p:seq>
            <p:seq concurrent="1" nextAc="seek">
              <p:cTn id="269" restart="whenNotActive" fill="hold" evtFilter="cancelBubble" nodeType="interactiveSeq">
                <p:stCondLst>
                  <p:cond evt="onClick" delay="0">
                    <p:tgtEl>
                      <p:spTgt spid="40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0" fill="hold">
                      <p:stCondLst>
                        <p:cond delay="0"/>
                      </p:stCondLst>
                      <p:childTnLst>
                        <p:par>
                          <p:cTn id="271" fill="hold">
                            <p:stCondLst>
                              <p:cond delay="0"/>
                            </p:stCondLst>
                            <p:childTnLst>
                              <p:par>
                                <p:cTn id="27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4" dur="500"/>
                                        <p:tgtEl>
                                          <p:spTgt spid="39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75" fill="hold">
                            <p:stCondLst>
                              <p:cond delay="500"/>
                            </p:stCondLst>
                            <p:childTnLst>
                              <p:par>
                                <p:cTn id="276" presetID="9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77" dur="500"/>
                                        <p:tgtEl>
                                          <p:spTgt spid="3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9" presetID="9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80" dur="500"/>
                                        <p:tgtEl>
                                          <p:spTgt spid="4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2" presetID="9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83" dur="500"/>
                                        <p:tgtEl>
                                          <p:spTgt spid="3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5" fill="hold">
                            <p:stCondLst>
                              <p:cond delay="1500"/>
                            </p:stCondLst>
                            <p:childTnLst>
                              <p:par>
                                <p:cTn id="286" presetID="7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8" dur="500" fill="hold"/>
                                        <p:tgtEl>
                                          <p:spTgt spid="4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9" dur="500" fill="hold"/>
                                        <p:tgtEl>
                                          <p:spTgt spid="4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0"/>
                  </p:tgtEl>
                </p:cond>
              </p:nextCondLst>
            </p:seq>
            <p:seq concurrent="1" nextAc="seek">
              <p:cTn id="290" restart="whenNotActive" fill="hold" evtFilter="cancelBubble" nodeType="interactiveSeq">
                <p:stCondLst>
                  <p:cond evt="onClick" delay="0">
                    <p:tgtEl>
                      <p:spTgt spid="40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1" fill="hold">
                      <p:stCondLst>
                        <p:cond delay="0"/>
                      </p:stCondLst>
                      <p:childTnLst>
                        <p:par>
                          <p:cTn id="292" fill="hold">
                            <p:stCondLst>
                              <p:cond delay="0"/>
                            </p:stCondLst>
                            <p:childTnLst>
                              <p:par>
                                <p:cTn id="293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5" dur="1000" fill="hold"/>
                                        <p:tgtEl>
                                          <p:spTgt spid="4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6" dur="1000" fill="hold"/>
                                        <p:tgtEl>
                                          <p:spTgt spid="4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7" dur="1000"/>
                                        <p:tgtEl>
                                          <p:spTgt spid="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0" dur="500"/>
                                        <p:tgtEl>
                                          <p:spTgt spid="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1"/>
                  </p:tgtEl>
                </p:cond>
              </p:nextCondLst>
            </p:seq>
            <p:seq concurrent="1" nextAc="seek">
              <p:cTn id="301" restart="whenNotActive" fill="hold" evtFilter="cancelBubble" nodeType="interactiveSeq">
                <p:stCondLst>
                  <p:cond evt="onClick" delay="0">
                    <p:tgtEl>
                      <p:spTgt spid="4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2" fill="hold">
                      <p:stCondLst>
                        <p:cond delay="0"/>
                      </p:stCondLst>
                      <p:childTnLst>
                        <p:par>
                          <p:cTn id="303" fill="hold">
                            <p:stCondLst>
                              <p:cond delay="0"/>
                            </p:stCondLst>
                            <p:childTnLst>
                              <p:par>
                                <p:cTn id="30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6" dur="500"/>
                                        <p:tgtEl>
                                          <p:spTgt spid="4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07" fill="hold">
                            <p:stCondLst>
                              <p:cond delay="500"/>
                            </p:stCondLst>
                            <p:childTnLst>
                              <p:par>
                                <p:cTn id="308" presetID="9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09" dur="500"/>
                                        <p:tgtEl>
                                          <p:spTgt spid="4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1" presetID="9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12" dur="500"/>
                                        <p:tgtEl>
                                          <p:spTgt spid="4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4" presetID="9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15" dur="500"/>
                                        <p:tgtEl>
                                          <p:spTgt spid="4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7" fill="hold">
                            <p:stCondLst>
                              <p:cond delay="1500"/>
                            </p:stCondLst>
                            <p:childTnLst>
                              <p:par>
                                <p:cTn id="3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0" dur="500"/>
                                        <p:tgtEl>
                                          <p:spTgt spid="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2" presetID="7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4" dur="500" fill="hold"/>
                                        <p:tgtEl>
                                          <p:spTgt spid="4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5" dur="500" fill="hold"/>
                                        <p:tgtEl>
                                          <p:spTgt spid="4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4"/>
                  </p:tgtEl>
                </p:cond>
              </p:nextCondLst>
            </p:seq>
            <p:seq concurrent="1" nextAc="seek">
              <p:cTn id="326" restart="whenNotActive" fill="hold" evtFilter="cancelBubble" nodeType="interactiveSeq">
                <p:stCondLst>
                  <p:cond evt="onClick" delay="0">
                    <p:tgtEl>
                      <p:spTgt spid="4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7" fill="hold">
                      <p:stCondLst>
                        <p:cond delay="0"/>
                      </p:stCondLst>
                      <p:childTnLst>
                        <p:par>
                          <p:cTn id="328" fill="hold">
                            <p:stCondLst>
                              <p:cond delay="0"/>
                            </p:stCondLst>
                            <p:childTnLst>
                              <p:par>
                                <p:cTn id="32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1" dur="1000" fill="hold"/>
                                        <p:tgtEl>
                                          <p:spTgt spid="4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2" dur="1000" fill="hold"/>
                                        <p:tgtEl>
                                          <p:spTgt spid="4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3" dur="1000"/>
                                        <p:tgtEl>
                                          <p:spTgt spid="4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6" dur="500"/>
                                        <p:tgtEl>
                                          <p:spTgt spid="4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6"/>
                  </p:tgtEl>
                </p:cond>
              </p:nextCondLst>
            </p:seq>
            <p:seq concurrent="1" nextAc="seek">
              <p:cTn id="337" restart="whenNotActive" fill="hold" evtFilter="cancelBubble" nodeType="interactiveSeq">
                <p:stCondLst>
                  <p:cond evt="onClick" delay="0">
                    <p:tgtEl>
                      <p:spTgt spid="4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8" fill="hold">
                      <p:stCondLst>
                        <p:cond delay="0"/>
                      </p:stCondLst>
                      <p:childTnLst>
                        <p:par>
                          <p:cTn id="339" fill="hold">
                            <p:stCondLst>
                              <p:cond delay="0"/>
                            </p:stCondLst>
                            <p:childTnLst>
                              <p:par>
                                <p:cTn id="34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2" dur="500"/>
                                        <p:tgtEl>
                                          <p:spTgt spid="4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43" fill="hold">
                            <p:stCondLst>
                              <p:cond delay="500"/>
                            </p:stCondLst>
                            <p:childTnLst>
                              <p:par>
                                <p:cTn id="344" presetID="9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45" dur="500"/>
                                        <p:tgtEl>
                                          <p:spTgt spid="4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7" presetID="9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48" dur="500"/>
                                        <p:tgtEl>
                                          <p:spTgt spid="4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0" presetID="9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51" dur="500"/>
                                        <p:tgtEl>
                                          <p:spTgt spid="4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3" fill="hold">
                            <p:stCondLst>
                              <p:cond delay="1500"/>
                            </p:stCondLst>
                            <p:childTnLst>
                              <p:par>
                                <p:cTn id="354" presetID="7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6" dur="500" fill="hold"/>
                                        <p:tgtEl>
                                          <p:spTgt spid="4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7" dur="500" fill="hold"/>
                                        <p:tgtEl>
                                          <p:spTgt spid="4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8"/>
                  </p:tgtEl>
                </p:cond>
              </p:nextCondLst>
            </p:seq>
            <p:seq concurrent="1" nextAc="seek">
              <p:cTn id="358" restart="whenNotActive" fill="hold" evtFilter="cancelBubble" nodeType="interactiveSeq">
                <p:stCondLst>
                  <p:cond evt="onClick" delay="0">
                    <p:tgtEl>
                      <p:spTgt spid="4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9" fill="hold">
                      <p:stCondLst>
                        <p:cond delay="0"/>
                      </p:stCondLst>
                      <p:childTnLst>
                        <p:par>
                          <p:cTn id="360" fill="hold">
                            <p:stCondLst>
                              <p:cond delay="0"/>
                            </p:stCondLst>
                            <p:childTnLst>
                              <p:par>
                                <p:cTn id="361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3" dur="1000" fill="hold"/>
                                        <p:tgtEl>
                                          <p:spTgt spid="4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4" dur="1000" fill="hold"/>
                                        <p:tgtEl>
                                          <p:spTgt spid="4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5" dur="1000"/>
                                        <p:tgtEl>
                                          <p:spTgt spid="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8" dur="500"/>
                                        <p:tgtEl>
                                          <p:spTgt spid="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9"/>
                  </p:tgtEl>
                </p:cond>
              </p:nextCondLst>
            </p:seq>
            <p:seq concurrent="1" nextAc="seek">
              <p:cTn id="369" restart="whenNotActive" fill="hold" evtFilter="cancelBubble" nodeType="interactiveSeq">
                <p:stCondLst>
                  <p:cond evt="onClick" delay="0">
                    <p:tgtEl>
                      <p:spTgt spid="4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0" fill="hold">
                      <p:stCondLst>
                        <p:cond delay="0"/>
                      </p:stCondLst>
                      <p:childTnLst>
                        <p:par>
                          <p:cTn id="371" fill="hold">
                            <p:stCondLst>
                              <p:cond delay="0"/>
                            </p:stCondLst>
                            <p:childTnLst>
                              <p:par>
                                <p:cTn id="37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4" dur="500"/>
                                        <p:tgtEl>
                                          <p:spTgt spid="43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75" fill="hold">
                            <p:stCondLst>
                              <p:cond delay="500"/>
                            </p:stCondLst>
                            <p:childTnLst>
                              <p:par>
                                <p:cTn id="376" presetID="9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77" dur="500"/>
                                        <p:tgtEl>
                                          <p:spTgt spid="4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9" presetID="9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80" dur="500"/>
                                        <p:tgtEl>
                                          <p:spTgt spid="4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2" presetID="9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83" dur="500"/>
                                        <p:tgtEl>
                                          <p:spTgt spid="4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5" fill="hold">
                            <p:stCondLst>
                              <p:cond delay="1500"/>
                            </p:stCondLst>
                            <p:childTnLst>
                              <p:par>
                                <p:cTn id="386" presetID="7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8" dur="500" fill="hold"/>
                                        <p:tgtEl>
                                          <p:spTgt spid="4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9" dur="500" fill="hold"/>
                                        <p:tgtEl>
                                          <p:spTgt spid="4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1"/>
                  </p:tgtEl>
                </p:cond>
              </p:nextCondLst>
            </p:seq>
            <p:seq concurrent="1" nextAc="seek">
              <p:cTn id="390" restart="whenNotActive" fill="hold" evtFilter="cancelBubble" nodeType="interactiveSeq">
                <p:stCondLst>
                  <p:cond evt="onClick" delay="0">
                    <p:tgtEl>
                      <p:spTgt spid="4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1" fill="hold">
                      <p:stCondLst>
                        <p:cond delay="0"/>
                      </p:stCondLst>
                      <p:childTnLst>
                        <p:par>
                          <p:cTn id="392" fill="hold">
                            <p:stCondLst>
                              <p:cond delay="0"/>
                            </p:stCondLst>
                            <p:childTnLst>
                              <p:par>
                                <p:cTn id="393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5" dur="1000" fill="hold"/>
                                        <p:tgtEl>
                                          <p:spTgt spid="4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6" dur="1000" fill="hold"/>
                                        <p:tgtEl>
                                          <p:spTgt spid="4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7" dur="1000"/>
                                        <p:tgtEl>
                                          <p:spTgt spid="4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0" dur="500"/>
                                        <p:tgtEl>
                                          <p:spTgt spid="4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2"/>
                  </p:tgtEl>
                </p:cond>
              </p:nextCondLst>
            </p:seq>
            <p:seq concurrent="1" nextAc="seek">
              <p:cTn id="401" restart="whenNotActive" fill="hold" evtFilter="cancelBubble" nodeType="interactiveSeq">
                <p:stCondLst>
                  <p:cond evt="onClick" delay="0">
                    <p:tgtEl>
                      <p:spTgt spid="4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2" fill="hold">
                      <p:stCondLst>
                        <p:cond delay="0"/>
                      </p:stCondLst>
                      <p:childTnLst>
                        <p:par>
                          <p:cTn id="403" fill="hold">
                            <p:stCondLst>
                              <p:cond delay="0"/>
                            </p:stCondLst>
                            <p:childTnLst>
                              <p:par>
                                <p:cTn id="40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6" dur="500"/>
                                        <p:tgtEl>
                                          <p:spTgt spid="44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07" fill="hold">
                            <p:stCondLst>
                              <p:cond delay="500"/>
                            </p:stCondLst>
                            <p:childTnLst>
                              <p:par>
                                <p:cTn id="408" presetID="9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09" dur="500"/>
                                        <p:tgtEl>
                                          <p:spTgt spid="4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1" presetID="9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12" dur="500"/>
                                        <p:tgtEl>
                                          <p:spTgt spid="4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4" presetID="9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15" dur="500"/>
                                        <p:tgtEl>
                                          <p:spTgt spid="4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7" fill="hold">
                            <p:stCondLst>
                              <p:cond delay="1500"/>
                            </p:stCondLst>
                            <p:childTnLst>
                              <p:par>
                                <p:cTn id="418" presetID="7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0" dur="500" fill="hold"/>
                                        <p:tgtEl>
                                          <p:spTgt spid="4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1" dur="500" fill="hold"/>
                                        <p:tgtEl>
                                          <p:spTgt spid="4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2"/>
                  </p:tgtEl>
                </p:cond>
              </p:nextCondLst>
            </p:seq>
            <p:seq concurrent="1" nextAc="seek">
              <p:cTn id="422" restart="whenNotActive" fill="hold" evtFilter="cancelBubble" nodeType="interactiveSeq">
                <p:stCondLst>
                  <p:cond evt="onClick" delay="0">
                    <p:tgtEl>
                      <p:spTgt spid="4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3" fill="hold">
                      <p:stCondLst>
                        <p:cond delay="0"/>
                      </p:stCondLst>
                      <p:childTnLst>
                        <p:par>
                          <p:cTn id="424" fill="hold">
                            <p:stCondLst>
                              <p:cond delay="0"/>
                            </p:stCondLst>
                            <p:childTnLst>
                              <p:par>
                                <p:cTn id="42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7" dur="1000" fill="hold"/>
                                        <p:tgtEl>
                                          <p:spTgt spid="4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8" dur="1000" fill="hold"/>
                                        <p:tgtEl>
                                          <p:spTgt spid="4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9" dur="1000"/>
                                        <p:tgtEl>
                                          <p:spTgt spid="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2" dur="500"/>
                                        <p:tgtEl>
                                          <p:spTgt spid="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3"/>
                  </p:tgtEl>
                </p:cond>
              </p:nextCondLst>
            </p:seq>
            <p:seq concurrent="1" nextAc="seek">
              <p:cTn id="433" restart="whenNotActive" fill="hold" evtFilter="cancelBubble" nodeType="interactiveSeq">
                <p:stCondLst>
                  <p:cond evt="onClick" delay="0">
                    <p:tgtEl>
                      <p:spTgt spid="4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4" fill="hold">
                      <p:stCondLst>
                        <p:cond delay="0"/>
                      </p:stCondLst>
                      <p:childTnLst>
                        <p:par>
                          <p:cTn id="435" fill="hold">
                            <p:stCondLst>
                              <p:cond delay="0"/>
                            </p:stCondLst>
                            <p:childTnLst>
                              <p:par>
                                <p:cTn id="43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8" dur="500"/>
                                        <p:tgtEl>
                                          <p:spTgt spid="46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39" fill="hold">
                            <p:stCondLst>
                              <p:cond delay="500"/>
                            </p:stCondLst>
                            <p:childTnLst>
                              <p:par>
                                <p:cTn id="440" presetID="9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41" dur="500"/>
                                        <p:tgtEl>
                                          <p:spTgt spid="4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3" presetID="9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44" dur="500"/>
                                        <p:tgtEl>
                                          <p:spTgt spid="4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6" presetID="9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47" dur="500"/>
                                        <p:tgtEl>
                                          <p:spTgt spid="4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9" fill="hold">
                            <p:stCondLst>
                              <p:cond delay="1500"/>
                            </p:stCondLst>
                            <p:childTnLst>
                              <p:par>
                                <p:cTn id="450" presetID="7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2" dur="500" fill="hold"/>
                                        <p:tgtEl>
                                          <p:spTgt spid="4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3" dur="500" fill="hold"/>
                                        <p:tgtEl>
                                          <p:spTgt spid="4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5"/>
                  </p:tgtEl>
                </p:cond>
              </p:nextCondLst>
            </p:seq>
            <p:seq concurrent="1" nextAc="seek">
              <p:cTn id="454" restart="whenNotActive" fill="hold" evtFilter="cancelBubble" nodeType="interactiveSeq">
                <p:stCondLst>
                  <p:cond evt="onClick" delay="0">
                    <p:tgtEl>
                      <p:spTgt spid="4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5" fill="hold">
                      <p:stCondLst>
                        <p:cond delay="0"/>
                      </p:stCondLst>
                      <p:childTnLst>
                        <p:par>
                          <p:cTn id="456" fill="hold">
                            <p:stCondLst>
                              <p:cond delay="0"/>
                            </p:stCondLst>
                            <p:childTnLst>
                              <p:par>
                                <p:cTn id="45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9" dur="1000" fill="hold"/>
                                        <p:tgtEl>
                                          <p:spTgt spid="4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0" dur="1000" fill="hold"/>
                                        <p:tgtEl>
                                          <p:spTgt spid="4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1" dur="1000"/>
                                        <p:tgtEl>
                                          <p:spTgt spid="4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4" dur="500"/>
                                        <p:tgtEl>
                                          <p:spTgt spid="4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6"/>
                  </p:tgtEl>
                </p:cond>
              </p:nextCondLst>
            </p:seq>
            <p:seq concurrent="1" nextAc="seek">
              <p:cTn id="465" restart="whenNotActive" fill="hold" evtFilter="cancelBubble" nodeType="interactiveSeq">
                <p:stCondLst>
                  <p:cond evt="onClick" delay="0">
                    <p:tgtEl>
                      <p:spTgt spid="4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6" fill="hold">
                      <p:stCondLst>
                        <p:cond delay="0"/>
                      </p:stCondLst>
                      <p:childTnLst>
                        <p:par>
                          <p:cTn id="467" fill="hold">
                            <p:stCondLst>
                              <p:cond delay="0"/>
                            </p:stCondLst>
                            <p:childTnLst>
                              <p:par>
                                <p:cTn id="46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0" dur="500"/>
                                        <p:tgtEl>
                                          <p:spTgt spid="47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71" fill="hold">
                            <p:stCondLst>
                              <p:cond delay="500"/>
                            </p:stCondLst>
                            <p:childTnLst>
                              <p:par>
                                <p:cTn id="472" presetID="9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73" dur="500"/>
                                        <p:tgtEl>
                                          <p:spTgt spid="4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5" presetID="9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76" dur="500"/>
                                        <p:tgtEl>
                                          <p:spTgt spid="4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8" presetID="9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79" dur="500"/>
                                        <p:tgtEl>
                                          <p:spTgt spid="4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1" fill="hold">
                            <p:stCondLst>
                              <p:cond delay="1500"/>
                            </p:stCondLst>
                            <p:childTnLst>
                              <p:par>
                                <p:cTn id="482" presetID="7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4" dur="500" fill="hold"/>
                                        <p:tgtEl>
                                          <p:spTgt spid="4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5" dur="500" fill="hold"/>
                                        <p:tgtEl>
                                          <p:spTgt spid="4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8"/>
                  </p:tgtEl>
                </p:cond>
              </p:nextCondLst>
            </p:seq>
            <p:seq concurrent="1" nextAc="seek">
              <p:cTn id="486" restart="whenNotActive" fill="hold" evtFilter="cancelBubble" nodeType="interactiveSeq">
                <p:stCondLst>
                  <p:cond evt="onClick" delay="0">
                    <p:tgtEl>
                      <p:spTgt spid="47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7" fill="hold">
                      <p:stCondLst>
                        <p:cond delay="0"/>
                      </p:stCondLst>
                      <p:childTnLst>
                        <p:par>
                          <p:cTn id="488" fill="hold">
                            <p:stCondLst>
                              <p:cond delay="0"/>
                            </p:stCondLst>
                            <p:childTnLst>
                              <p:par>
                                <p:cTn id="48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1" dur="1000" fill="hold"/>
                                        <p:tgtEl>
                                          <p:spTgt spid="4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2" dur="1000" fill="hold"/>
                                        <p:tgtEl>
                                          <p:spTgt spid="4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3" dur="1000"/>
                                        <p:tgtEl>
                                          <p:spTgt spid="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6" dur="500"/>
                                        <p:tgtEl>
                                          <p:spTgt spid="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9"/>
                  </p:tgtEl>
                </p:cond>
              </p:nextCondLst>
            </p:seq>
            <p:seq concurrent="1" nextAc="seek">
              <p:cTn id="497" restart="whenNotActive" fill="hold" evtFilter="cancelBubble" nodeType="interactiveSeq">
                <p:stCondLst>
                  <p:cond evt="onClick" delay="0">
                    <p:tgtEl>
                      <p:spTgt spid="49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8" fill="hold">
                      <p:stCondLst>
                        <p:cond delay="0"/>
                      </p:stCondLst>
                      <p:childTnLst>
                        <p:par>
                          <p:cTn id="499" fill="hold">
                            <p:stCondLst>
                              <p:cond delay="0"/>
                            </p:stCondLst>
                            <p:childTnLst>
                              <p:par>
                                <p:cTn id="50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2" dur="500"/>
                                        <p:tgtEl>
                                          <p:spTgt spid="48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03" fill="hold">
                            <p:stCondLst>
                              <p:cond delay="500"/>
                            </p:stCondLst>
                            <p:childTnLst>
                              <p:par>
                                <p:cTn id="504" presetID="9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05" dur="500"/>
                                        <p:tgtEl>
                                          <p:spTgt spid="4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7" presetID="9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08" dur="500"/>
                                        <p:tgtEl>
                                          <p:spTgt spid="4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0" presetID="9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11" dur="500"/>
                                        <p:tgtEl>
                                          <p:spTgt spid="4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3" fill="hold">
                            <p:stCondLst>
                              <p:cond delay="1500"/>
                            </p:stCondLst>
                            <p:childTnLst>
                              <p:par>
                                <p:cTn id="514" presetID="7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6" dur="500" fill="hold"/>
                                        <p:tgtEl>
                                          <p:spTgt spid="4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7" dur="500" fill="hold"/>
                                        <p:tgtEl>
                                          <p:spTgt spid="4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3"/>
                  </p:tgtEl>
                </p:cond>
              </p:nextCondLst>
            </p:seq>
            <p:seq concurrent="1" nextAc="seek">
              <p:cTn id="518" restart="whenNotActive" fill="hold" evtFilter="cancelBubble" nodeType="interactiveSeq">
                <p:stCondLst>
                  <p:cond evt="onClick" delay="0">
                    <p:tgtEl>
                      <p:spTgt spid="49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9" fill="hold">
                      <p:stCondLst>
                        <p:cond delay="0"/>
                      </p:stCondLst>
                      <p:childTnLst>
                        <p:par>
                          <p:cTn id="520" fill="hold">
                            <p:stCondLst>
                              <p:cond delay="0"/>
                            </p:stCondLst>
                            <p:childTnLst>
                              <p:par>
                                <p:cTn id="521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3" dur="1000" fill="hold"/>
                                        <p:tgtEl>
                                          <p:spTgt spid="5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4" dur="1000" fill="hold"/>
                                        <p:tgtEl>
                                          <p:spTgt spid="5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5" dur="1000"/>
                                        <p:tgtEl>
                                          <p:spTgt spid="5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8" dur="500"/>
                                        <p:tgtEl>
                                          <p:spTgt spid="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4"/>
                  </p:tgtEl>
                </p:cond>
              </p:nextCondLst>
            </p:seq>
            <p:seq concurrent="1" nextAc="seek">
              <p:cTn id="529" restart="whenNotActive" fill="hold" evtFilter="cancelBubble" nodeType="interactiveSeq">
                <p:stCondLst>
                  <p:cond evt="onClick" delay="0">
                    <p:tgtEl>
                      <p:spTgt spid="50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0" fill="hold">
                      <p:stCondLst>
                        <p:cond delay="0"/>
                      </p:stCondLst>
                      <p:childTnLst>
                        <p:par>
                          <p:cTn id="531" fill="hold">
                            <p:stCondLst>
                              <p:cond delay="0"/>
                            </p:stCondLst>
                            <p:childTnLst>
                              <p:par>
                                <p:cTn id="53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4" dur="500"/>
                                        <p:tgtEl>
                                          <p:spTgt spid="50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35" fill="hold">
                            <p:stCondLst>
                              <p:cond delay="500"/>
                            </p:stCondLst>
                            <p:childTnLst>
                              <p:par>
                                <p:cTn id="536" presetID="9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37" dur="500"/>
                                        <p:tgtEl>
                                          <p:spTgt spid="5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9" presetID="9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40" dur="500"/>
                                        <p:tgtEl>
                                          <p:spTgt spid="5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2" presetID="9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43" dur="500"/>
                                        <p:tgtEl>
                                          <p:spTgt spid="4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5" fill="hold">
                            <p:stCondLst>
                              <p:cond delay="1500"/>
                            </p:stCondLst>
                            <p:childTnLst>
                              <p:par>
                                <p:cTn id="546" presetID="7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8" dur="500" fill="hold"/>
                                        <p:tgtEl>
                                          <p:spTgt spid="5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9" dur="500" fill="hold"/>
                                        <p:tgtEl>
                                          <p:spTgt spid="5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8"/>
                  </p:tgtEl>
                </p:cond>
              </p:nextCondLst>
            </p:seq>
            <p:seq concurrent="1" nextAc="seek">
              <p:cTn id="550" restart="whenNotActive" fill="hold" evtFilter="cancelBubble" nodeType="interactiveSeq">
                <p:stCondLst>
                  <p:cond evt="onClick" delay="0">
                    <p:tgtEl>
                      <p:spTgt spid="50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1" fill="hold">
                      <p:stCondLst>
                        <p:cond delay="0"/>
                      </p:stCondLst>
                      <p:childTnLst>
                        <p:par>
                          <p:cTn id="552" fill="hold">
                            <p:stCondLst>
                              <p:cond delay="0"/>
                            </p:stCondLst>
                            <p:childTnLst>
                              <p:par>
                                <p:cTn id="553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5" dur="1000" fill="hold"/>
                                        <p:tgtEl>
                                          <p:spTgt spid="5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6" dur="1000" fill="hold"/>
                                        <p:tgtEl>
                                          <p:spTgt spid="5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7" dur="1000"/>
                                        <p:tgtEl>
                                          <p:spTgt spid="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0" dur="500"/>
                                        <p:tgtEl>
                                          <p:spTgt spid="5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9"/>
                  </p:tgtEl>
                </p:cond>
              </p:nextCondLst>
            </p:seq>
            <p:seq concurrent="1" nextAc="seek">
              <p:cTn id="561" restart="whenNotActive" fill="hold" evtFilter="cancelBubble" nodeType="interactiveSeq">
                <p:stCondLst>
                  <p:cond evt="onClick" delay="0">
                    <p:tgtEl>
                      <p:spTgt spid="5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2" fill="hold">
                      <p:stCondLst>
                        <p:cond delay="0"/>
                      </p:stCondLst>
                      <p:childTnLst>
                        <p:par>
                          <p:cTn id="563" fill="hold">
                            <p:stCondLst>
                              <p:cond delay="0"/>
                            </p:stCondLst>
                            <p:childTnLst>
                              <p:par>
                                <p:cTn id="56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6" dur="500"/>
                                        <p:tgtEl>
                                          <p:spTgt spid="5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6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67" fill="hold">
                            <p:stCondLst>
                              <p:cond delay="500"/>
                            </p:stCondLst>
                            <p:childTnLst>
                              <p:par>
                                <p:cTn id="568" presetID="9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69" dur="500"/>
                                        <p:tgtEl>
                                          <p:spTgt spid="5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1" presetID="9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72" dur="500"/>
                                        <p:tgtEl>
                                          <p:spTgt spid="5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4" presetID="9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75" dur="500"/>
                                        <p:tgtEl>
                                          <p:spTgt spid="5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7" fill="hold">
                            <p:stCondLst>
                              <p:cond delay="1500"/>
                            </p:stCondLst>
                            <p:childTnLst>
                              <p:par>
                                <p:cTn id="578" presetID="7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0" dur="500" fill="hold"/>
                                        <p:tgtEl>
                                          <p:spTgt spid="5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1" dur="500" fill="hold"/>
                                        <p:tgtEl>
                                          <p:spTgt spid="5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5"/>
                  </p:tgtEl>
                </p:cond>
              </p:nextCondLst>
            </p:seq>
            <p:seq concurrent="1" nextAc="seek">
              <p:cTn id="582" restart="whenNotActive" fill="hold" evtFilter="cancelBubble" nodeType="interactiveSeq">
                <p:stCondLst>
                  <p:cond evt="onClick" delay="0">
                    <p:tgtEl>
                      <p:spTgt spid="5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3" fill="hold">
                      <p:stCondLst>
                        <p:cond delay="0"/>
                      </p:stCondLst>
                      <p:childTnLst>
                        <p:par>
                          <p:cTn id="584" fill="hold">
                            <p:stCondLst>
                              <p:cond delay="0"/>
                            </p:stCondLst>
                            <p:childTnLst>
                              <p:par>
                                <p:cTn id="58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7" dur="1000" fill="hold"/>
                                        <p:tgtEl>
                                          <p:spTgt spid="5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8" dur="1000" fill="hold"/>
                                        <p:tgtEl>
                                          <p:spTgt spid="5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9" dur="1000"/>
                                        <p:tgtEl>
                                          <p:spTgt spid="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2" dur="500"/>
                                        <p:tgtEl>
                                          <p:spTgt spid="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6"/>
                  </p:tgtEl>
                </p:cond>
              </p:nextCondLst>
            </p:seq>
            <p:seq concurrent="1" nextAc="seek">
              <p:cTn id="593" restart="whenNotActive" fill="hold" evtFilter="cancelBubble" nodeType="interactiveSeq">
                <p:stCondLst>
                  <p:cond evt="onClick" delay="0">
                    <p:tgtEl>
                      <p:spTgt spid="5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4" fill="hold">
                      <p:stCondLst>
                        <p:cond delay="0"/>
                      </p:stCondLst>
                      <p:childTnLst>
                        <p:par>
                          <p:cTn id="595" fill="hold">
                            <p:stCondLst>
                              <p:cond delay="0"/>
                            </p:stCondLst>
                            <p:childTnLst>
                              <p:par>
                                <p:cTn id="59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8" dur="500"/>
                                        <p:tgtEl>
                                          <p:spTgt spid="53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99" fill="hold">
                            <p:stCondLst>
                              <p:cond delay="500"/>
                            </p:stCondLst>
                            <p:childTnLst>
                              <p:par>
                                <p:cTn id="600" presetID="9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01" dur="500"/>
                                        <p:tgtEl>
                                          <p:spTgt spid="5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3" presetID="9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04" dur="500"/>
                                        <p:tgtEl>
                                          <p:spTgt spid="5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6" presetID="9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07" dur="500"/>
                                        <p:tgtEl>
                                          <p:spTgt spid="5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9" fill="hold">
                            <p:stCondLst>
                              <p:cond delay="1500"/>
                            </p:stCondLst>
                            <p:childTnLst>
                              <p:par>
                                <p:cTn id="610" presetID="7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2" dur="500" fill="hold"/>
                                        <p:tgtEl>
                                          <p:spTgt spid="5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3" dur="500" fill="hold"/>
                                        <p:tgtEl>
                                          <p:spTgt spid="5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5"/>
                  </p:tgtEl>
                </p:cond>
              </p:nextCondLst>
            </p:seq>
            <p:seq concurrent="1" nextAc="seek">
              <p:cTn id="614" restart="whenNotActive" fill="hold" evtFilter="cancelBubble" nodeType="interactiveSeq">
                <p:stCondLst>
                  <p:cond evt="onClick" delay="0">
                    <p:tgtEl>
                      <p:spTgt spid="5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15" fill="hold">
                      <p:stCondLst>
                        <p:cond delay="0"/>
                      </p:stCondLst>
                      <p:childTnLst>
                        <p:par>
                          <p:cTn id="616" fill="hold">
                            <p:stCondLst>
                              <p:cond delay="0"/>
                            </p:stCondLst>
                            <p:childTnLst>
                              <p:par>
                                <p:cTn id="61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9" dur="1000" fill="hold"/>
                                        <p:tgtEl>
                                          <p:spTgt spid="5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0" dur="1000" fill="hold"/>
                                        <p:tgtEl>
                                          <p:spTgt spid="5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1" dur="1000"/>
                                        <p:tgtEl>
                                          <p:spTgt spid="5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4" dur="500"/>
                                        <p:tgtEl>
                                          <p:spTgt spid="5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2"/>
                  </p:tgtEl>
                </p:cond>
              </p:nextCondLst>
            </p:seq>
            <p:seq concurrent="1" nextAc="seek">
              <p:cTn id="625" restart="whenNotActive" fill="hold" evtFilter="cancelBubble" nodeType="interactiveSeq">
                <p:stCondLst>
                  <p:cond evt="onClick" delay="0">
                    <p:tgtEl>
                      <p:spTgt spid="5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6" fill="hold">
                      <p:stCondLst>
                        <p:cond delay="0"/>
                      </p:stCondLst>
                      <p:childTnLst>
                        <p:par>
                          <p:cTn id="627" fill="hold">
                            <p:stCondLst>
                              <p:cond delay="0"/>
                            </p:stCondLst>
                            <p:childTnLst>
                              <p:par>
                                <p:cTn id="62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0" dur="500"/>
                                        <p:tgtEl>
                                          <p:spTgt spid="54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31" fill="hold">
                            <p:stCondLst>
                              <p:cond delay="500"/>
                            </p:stCondLst>
                            <p:childTnLst>
                              <p:par>
                                <p:cTn id="632" presetID="9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33" dur="500"/>
                                        <p:tgtEl>
                                          <p:spTgt spid="5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5" presetID="9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36" dur="500"/>
                                        <p:tgtEl>
                                          <p:spTgt spid="5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8" presetID="9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39" dur="500"/>
                                        <p:tgtEl>
                                          <p:spTgt spid="5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1" fill="hold">
                            <p:stCondLst>
                              <p:cond delay="1500"/>
                            </p:stCondLst>
                            <p:childTnLst>
                              <p:par>
                                <p:cTn id="64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4" dur="500"/>
                                        <p:tgtEl>
                                          <p:spTgt spid="5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5" fill="hold">
                            <p:stCondLst>
                              <p:cond delay="2000"/>
                            </p:stCondLst>
                            <p:childTnLst>
                              <p:par>
                                <p:cTn id="646" presetID="23" presetClass="entr" presetSubtype="16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8" dur="500" fill="hold"/>
                                        <p:tgtEl>
                                          <p:spTgt spid="5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9" dur="500" fill="hold"/>
                                        <p:tgtEl>
                                          <p:spTgt spid="5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0" presetID="2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2" dur="500" fill="hold"/>
                                        <p:tgtEl>
                                          <p:spTgt spid="5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3" dur="500" fill="hold"/>
                                        <p:tgtEl>
                                          <p:spTgt spid="5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4" presetID="2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6" dur="500" fill="hold"/>
                                        <p:tgtEl>
                                          <p:spTgt spid="5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7" dur="500" fill="hold"/>
                                        <p:tgtEl>
                                          <p:spTgt spid="5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8" presetID="2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0" dur="500" fill="hold"/>
                                        <p:tgtEl>
                                          <p:spTgt spid="5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1" dur="500" fill="hold"/>
                                        <p:tgtEl>
                                          <p:spTgt spid="5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8"/>
                  </p:tgtEl>
                </p:cond>
              </p:nextCondLst>
            </p:seq>
          </p:childTnLst>
        </p:cTn>
      </p:par>
    </p:tnLst>
    <p:bldLst>
      <p:bldP spid="268" grpId="0" animBg="1"/>
      <p:bldP spid="276" grpId="0" animBg="1"/>
      <p:bldP spid="276" grpId="1" animBg="1"/>
      <p:bldP spid="294" grpId="0" animBg="1"/>
      <p:bldP spid="294" grpId="1" animBg="1"/>
      <p:bldP spid="295" grpId="0" animBg="1"/>
      <p:bldP spid="295" grpId="1" animBg="1"/>
      <p:bldP spid="299" grpId="0" animBg="1"/>
      <p:bldP spid="299" grpId="1" animBg="1"/>
      <p:bldP spid="313" grpId="0" animBg="1"/>
      <p:bldP spid="313" grpId="1" animBg="1"/>
      <p:bldP spid="314" grpId="0" animBg="1"/>
      <p:bldP spid="314" grpId="1" animBg="1"/>
      <p:bldP spid="329" grpId="0" animBg="1"/>
      <p:bldP spid="329" grpId="1" animBg="1"/>
      <p:bldP spid="330" grpId="0" animBg="1"/>
      <p:bldP spid="330" grpId="1" animBg="1"/>
      <p:bldP spid="346" grpId="0" animBg="1"/>
      <p:bldP spid="346" grpId="1" animBg="1"/>
      <p:bldP spid="347" grpId="0" animBg="1"/>
      <p:bldP spid="347" grpId="1" animBg="1"/>
      <p:bldP spid="359" grpId="0" animBg="1"/>
      <p:bldP spid="359" grpId="1" animBg="1"/>
      <p:bldP spid="360" grpId="0" animBg="1"/>
      <p:bldP spid="360" grpId="1" animBg="1"/>
      <p:bldP spid="372" grpId="0" animBg="1"/>
      <p:bldP spid="372" grpId="1" animBg="1"/>
      <p:bldP spid="373" grpId="0" animBg="1"/>
      <p:bldP spid="373" grpId="1" animBg="1"/>
      <p:bldP spid="387" grpId="0" animBg="1"/>
      <p:bldP spid="387" grpId="1" animBg="1"/>
      <p:bldP spid="388" grpId="0" animBg="1"/>
      <p:bldP spid="388" grpId="1" animBg="1"/>
      <p:bldP spid="400" grpId="0" animBg="1"/>
      <p:bldP spid="400" grpId="1" animBg="1"/>
      <p:bldP spid="401" grpId="0" animBg="1"/>
      <p:bldP spid="401" grpId="1" animBg="1"/>
      <p:bldP spid="414" grpId="0" animBg="1"/>
      <p:bldP spid="414" grpId="1" animBg="1"/>
      <p:bldP spid="415" grpId="0"/>
      <p:bldP spid="416" grpId="0" animBg="1"/>
      <p:bldP spid="416" grpId="1" animBg="1"/>
      <p:bldP spid="428" grpId="0" animBg="1"/>
      <p:bldP spid="428" grpId="1" animBg="1"/>
      <p:bldP spid="429" grpId="0" animBg="1"/>
      <p:bldP spid="429" grpId="1" animBg="1"/>
      <p:bldP spid="441" grpId="0" animBg="1"/>
      <p:bldP spid="441" grpId="1" animBg="1"/>
      <p:bldP spid="442" grpId="0" animBg="1"/>
      <p:bldP spid="442" grpId="1" animBg="1"/>
      <p:bldP spid="452" grpId="0" animBg="1"/>
      <p:bldP spid="452" grpId="1" animBg="1"/>
      <p:bldP spid="453" grpId="0" animBg="1"/>
      <p:bldP spid="453" grpId="1" animBg="1"/>
      <p:bldP spid="465" grpId="0" animBg="1"/>
      <p:bldP spid="465" grpId="1" animBg="1"/>
      <p:bldP spid="466" grpId="0" animBg="1"/>
      <p:bldP spid="466" grpId="1" animBg="1"/>
      <p:bldP spid="478" grpId="0" animBg="1"/>
      <p:bldP spid="478" grpId="1" animBg="1"/>
      <p:bldP spid="479" grpId="0" animBg="1"/>
      <p:bldP spid="479" grpId="1" animBg="1"/>
      <p:bldP spid="493" grpId="0" animBg="1"/>
      <p:bldP spid="493" grpId="1" animBg="1"/>
      <p:bldP spid="494" grpId="0" animBg="1"/>
      <p:bldP spid="494" grpId="1" animBg="1"/>
      <p:bldP spid="508" grpId="0" animBg="1"/>
      <p:bldP spid="508" grpId="1" animBg="1"/>
      <p:bldP spid="509" grpId="0" animBg="1"/>
      <p:bldP spid="509" grpId="1" animBg="1"/>
      <p:bldP spid="525" grpId="0" animBg="1"/>
      <p:bldP spid="525" grpId="1" animBg="1"/>
      <p:bldP spid="526" grpId="0" animBg="1"/>
      <p:bldP spid="526" grpId="1" animBg="1"/>
      <p:bldP spid="535" grpId="0" animBg="1"/>
      <p:bldP spid="535" grpId="1" animBg="1"/>
      <p:bldP spid="542" grpId="0" animBg="1"/>
      <p:bldP spid="542" grpId="1" animBg="1"/>
      <p:bldP spid="543" grpId="0"/>
      <p:bldP spid="548" grpId="0" animBg="1"/>
      <p:bldP spid="548" grpId="1" animBg="1"/>
      <p:bldP spid="549" grpId="0" animBg="1"/>
      <p:bldP spid="55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43174" y="214290"/>
            <a:ext cx="3426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Интернет – источники: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85720" y="1214422"/>
            <a:ext cx="864399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u="sng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  <a:hlinkClick r:id="rId2"/>
              </a:rPr>
              <a:t>http://900igr.net/datai/pedagogika/Vidy-uchebnoj-dejatelnosti/0009-008-Sdelat-pervye-shagi-v-ovladenii-osnovami-ponjatijnogo-myshlenija-v.png</a:t>
            </a:r>
            <a:r>
              <a:rPr lang="ru-RU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мальчик за партой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85720" y="1797221"/>
            <a:ext cx="735811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  <a:hlinkClick r:id="rId3"/>
              </a:rPr>
              <a:t>http://i015.radikal.ru/0801/86/f36f10f0582e.png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- свиток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85720" y="2103021"/>
            <a:ext cx="828680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  <a:hlinkClick r:id="rId4"/>
              </a:rPr>
              <a:t>http://www.fmclass.ru/pic/482f14a40d65d/pic.jpg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- Карл Фридрих Гаусс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85720" y="2408821"/>
            <a:ext cx="515545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  <a:hlinkClick r:id="rId5"/>
              </a:rPr>
              <a:t>http://panteleevatatyn.ucoz.ru/pisynki/80.gif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- книга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85720" y="2714620"/>
            <a:ext cx="835824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u="sng" dirty="0" smtClean="0">
                <a:latin typeface="Times New Roman" pitchFamily="18" charset="0"/>
                <a:cs typeface="Times New Roman" pitchFamily="18" charset="0"/>
                <a:hlinkClick r:id="rId6"/>
              </a:rPr>
              <a:t>http://s39.radikal.ru/i085/0907/b1/07afce7614ed.png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- золотистая рамка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Управляющая кнопка: в конец 7">
            <a:hlinkClick r:id="" action="ppaction://hlinkshowjump?jump=endshow" highlightClick="1"/>
          </p:cNvPr>
          <p:cNvSpPr/>
          <p:nvPr/>
        </p:nvSpPr>
        <p:spPr>
          <a:xfrm>
            <a:off x="8572528" y="6429396"/>
            <a:ext cx="571472" cy="428604"/>
          </a:xfrm>
          <a:prstGeom prst="actionButtonEnd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>
    <p:newsflash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 w="57150">
          <a:solidFill>
            <a:srgbClr val="00B050"/>
          </a:solidFill>
        </a:ln>
      </a:spPr>
      <a:bodyPr rtlCol="0" anchor="ctr"/>
      <a:lstStyle>
        <a:defPPr algn="ctr">
          <a:defRPr/>
        </a:defPPr>
      </a:lstStyle>
      <a:style>
        <a:lnRef idx="1">
          <a:schemeClr val="accent3"/>
        </a:lnRef>
        <a:fillRef idx="3">
          <a:schemeClr val="accent3"/>
        </a:fillRef>
        <a:effectRef idx="2">
          <a:schemeClr val="accent3"/>
        </a:effectRef>
        <a:fontRef idx="minor">
          <a:schemeClr val="lt1"/>
        </a:fontRef>
      </a:style>
    </a:sp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340</TotalTime>
  <Words>400</Words>
  <Application>Microsoft Office PowerPoint</Application>
  <PresentationFormat>Экран (4:3)</PresentationFormat>
  <Paragraphs>208</Paragraphs>
  <Slides>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9" baseType="lpstr">
      <vt:lpstr>AnastasiaScript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Елена Николаевна Чер</dc:creator>
  <cp:lastModifiedBy>виталий</cp:lastModifiedBy>
  <cp:revision>40</cp:revision>
  <dcterms:created xsi:type="dcterms:W3CDTF">2013-08-22T12:53:19Z</dcterms:created>
  <dcterms:modified xsi:type="dcterms:W3CDTF">2020-04-10T10:48:42Z</dcterms:modified>
</cp:coreProperties>
</file>