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60" r:id="rId3"/>
    <p:sldId id="281" r:id="rId4"/>
    <p:sldId id="264" r:id="rId5"/>
    <p:sldId id="265" r:id="rId6"/>
    <p:sldId id="267" r:id="rId7"/>
    <p:sldId id="274" r:id="rId8"/>
    <p:sldId id="275" r:id="rId9"/>
    <p:sldId id="270" r:id="rId10"/>
    <p:sldId id="276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5349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3444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1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5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49" y="6019801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49" y="5849118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1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9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49" y="1057987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500042"/>
            <a:ext cx="66437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«Явились народы, о которых как следует никто не знает – кто они, откуда пришли, каков язык их, какого племени, какой веры»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6" name="Picture 2" descr="https://topcor.ru/uploads/posts/2018-07/1531548200_b3944ea44c348657612856c4dd1f2f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786058"/>
            <a:ext cx="6352285" cy="38762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f.otzyv.ru/f/15/02/157232/07051820285190924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6882"/>
            <a:ext cx="8613784" cy="6465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500042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"... Был страшный век, когда монголы на Русь лавиною пошли.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осенний день по степи голой, топча сухие ковыли...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Так шла чудовищным потоком, на Русь монгольская орда.           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одном стремление жестоком - сжигать и грабить города..."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071810"/>
            <a:ext cx="4465637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29190" y="3500438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Нашествие Батыя на Русь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260648"/>
            <a:ext cx="8659688" cy="144016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Нашествие монголо – татар на Русь</a:t>
            </a:r>
          </a:p>
          <a:p>
            <a:pPr algn="ctr">
              <a:buNone/>
            </a:pPr>
            <a:endParaRPr lang="ru-RU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148064" y="1600200"/>
            <a:ext cx="3843536" cy="47244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Многочисленные войска Чингисхана вступили на землю половцев. Половцы не могли сами справиться и обратились за помощью к русским князьям. Русские войска решили помочь и вышли на встречу монгольскому отряду. Монголо-татары сделали вид, что убегают и заманили их в глубь степей к реке Калка.</a:t>
            </a:r>
            <a:endParaRPr lang="ru-RU" dirty="0"/>
          </a:p>
        </p:txBody>
      </p:sp>
      <p:pic>
        <p:nvPicPr>
          <p:cNvPr id="4" name="Рисунок 3" descr="___20180423_14469629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132856"/>
            <a:ext cx="4715567" cy="34176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Елена\Desktop\slide-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8" name="Picture 8" descr="https://ds04.infourok.ru/uploads/ex/04ed/0003604c-3f2cde9e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800534" cy="36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5148063" y="2780928"/>
            <a:ext cx="3789203" cy="3312368"/>
          </a:xfrm>
        </p:spPr>
        <p:txBody>
          <a:bodyPr/>
          <a:lstStyle/>
          <a:p>
            <a:r>
              <a:rPr lang="ru-RU" dirty="0" smtClean="0"/>
              <a:t>Русские воины сражались мужественно, но силы были неравны.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http://www.the-submarine.ru/images/topics/photos/m/2015/01/1706_12_1420815213_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511" y="357167"/>
            <a:ext cx="7937907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24smi.org/public/media/resize/660x-/celebrity/2017/08/07/r4cHAITS0tlc_khan-bat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60" y="357166"/>
            <a:ext cx="3715401" cy="492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43372" y="500043"/>
            <a:ext cx="478634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После этой победы монголо-татары стали готовиться к нашествию на Русь. Но лишь через 13 лет в 1237 году они пришли на русские земли. Теперь их походом руководил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4869160"/>
            <a:ext cx="4214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Хан Батый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tnow.ru/img/754000/7544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6357982" cy="4272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00100" y="4714884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«Когда не останется в живых никого из нас, тогда возьмете все»!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avatars.mds.yandex.net/get-zen_doc/242954/pub_5b7d1ff6689ef000aa064685_5b7d223648b5dd00a923ea9a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08" y="1857364"/>
            <a:ext cx="8784025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Нападение на Рязань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Осадные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орудия монголо-татар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preview.free3d.com/img-dev/2011/02/1750886439232472510/ikz7brdv-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714775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14282" y="4357694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Таран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 descr="https://autogear.ru/misc/i/gallery/35703/2680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928934"/>
            <a:ext cx="446580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714876" y="5643578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Камнемёт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741</TotalTime>
  <Words>192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Нападение на Рязань</vt:lpstr>
      <vt:lpstr>Осадные орудия монголо-татар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</cp:lastModifiedBy>
  <cp:revision>80</cp:revision>
  <dcterms:created xsi:type="dcterms:W3CDTF">2019-02-26T15:34:17Z</dcterms:created>
  <dcterms:modified xsi:type="dcterms:W3CDTF">2020-04-10T11:41:36Z</dcterms:modified>
</cp:coreProperties>
</file>