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9" r:id="rId2"/>
    <p:sldId id="257"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82" r:id="rId22"/>
    <p:sldId id="283" r:id="rId23"/>
    <p:sldId id="281" r:id="rId24"/>
    <p:sldId id="280" r:id="rId25"/>
    <p:sldId id="278" r:id="rId26"/>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41" d="100"/>
          <a:sy n="41" d="100"/>
        </p:scale>
        <p:origin x="-211"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37C9837E-8B4D-4091-9D7A-B9F71C4BAD7A}" type="datetimeFigureOut">
              <a:rPr lang="ru-RU" smtClean="0"/>
              <a:t>16.04.2020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EDA84B3-925F-4C10-842B-65B64E2EBA0B}"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37C9837E-8B4D-4091-9D7A-B9F71C4BAD7A}" type="datetimeFigureOut">
              <a:rPr lang="ru-RU" smtClean="0"/>
              <a:t>16.04.2020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EDA84B3-925F-4C10-842B-65B64E2EBA0B}"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37C9837E-8B4D-4091-9D7A-B9F71C4BAD7A}" type="datetimeFigureOut">
              <a:rPr lang="ru-RU" smtClean="0"/>
              <a:t>16.04.2020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EDA84B3-925F-4C10-842B-65B64E2EBA0B}"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37C9837E-8B4D-4091-9D7A-B9F71C4BAD7A}" type="datetimeFigureOut">
              <a:rPr lang="ru-RU" smtClean="0"/>
              <a:t>16.04.2020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EDA84B3-925F-4C10-842B-65B64E2EBA0B}"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37C9837E-8B4D-4091-9D7A-B9F71C4BAD7A}" type="datetimeFigureOut">
              <a:rPr lang="ru-RU" smtClean="0"/>
              <a:t>16.04.2020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EDA84B3-925F-4C10-842B-65B64E2EBA0B}"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37C9837E-8B4D-4091-9D7A-B9F71C4BAD7A}" type="datetimeFigureOut">
              <a:rPr lang="ru-RU" smtClean="0"/>
              <a:t>16.04.2020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EDA84B3-925F-4C10-842B-65B64E2EBA0B}"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37C9837E-8B4D-4091-9D7A-B9F71C4BAD7A}" type="datetimeFigureOut">
              <a:rPr lang="ru-RU" smtClean="0"/>
              <a:t>16.04.2020</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9EDA84B3-925F-4C10-842B-65B64E2EBA0B}"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37C9837E-8B4D-4091-9D7A-B9F71C4BAD7A}" type="datetimeFigureOut">
              <a:rPr lang="ru-RU" smtClean="0"/>
              <a:t>16.04.2020</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9EDA84B3-925F-4C10-842B-65B64E2EBA0B}"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37C9837E-8B4D-4091-9D7A-B9F71C4BAD7A}" type="datetimeFigureOut">
              <a:rPr lang="ru-RU" smtClean="0"/>
              <a:t>16.04.2020</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9EDA84B3-925F-4C10-842B-65B64E2EBA0B}"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37C9837E-8B4D-4091-9D7A-B9F71C4BAD7A}" type="datetimeFigureOut">
              <a:rPr lang="ru-RU" smtClean="0"/>
              <a:t>16.04.2020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EDA84B3-925F-4C10-842B-65B64E2EBA0B}"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37C9837E-8B4D-4091-9D7A-B9F71C4BAD7A}" type="datetimeFigureOut">
              <a:rPr lang="ru-RU" smtClean="0"/>
              <a:t>16.04.2020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EDA84B3-925F-4C10-842B-65B64E2EBA0B}"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7C9837E-8B4D-4091-9D7A-B9F71C4BAD7A}" type="datetimeFigureOut">
              <a:rPr lang="ru-RU" smtClean="0"/>
              <a:t>16.04.2020</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EDA84B3-925F-4C10-842B-65B64E2EBA0B}"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6.xml"/><Relationship Id="rId4" Type="http://schemas.openxmlformats.org/officeDocument/2006/relationships/image" Target="../media/image24.jpeg"/></Relationships>
</file>

<file path=ppt/slides/_rels/slide2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18.jpeg"/><Relationship Id="rId1" Type="http://schemas.openxmlformats.org/officeDocument/2006/relationships/slideLayout" Target="../slideLayouts/slideLayout7.xml"/><Relationship Id="rId4" Type="http://schemas.openxmlformats.org/officeDocument/2006/relationships/image" Target="../media/image26.jpeg"/></Relationships>
</file>

<file path=ppt/slides/_rels/slide25.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404664"/>
            <a:ext cx="8206680" cy="3384375"/>
          </a:xfrm>
        </p:spPr>
        <p:txBody>
          <a:bodyPr>
            <a:normAutofit/>
          </a:bodyPr>
          <a:lstStyle/>
          <a:p>
            <a:r>
              <a:rPr lang="ru-RU" sz="1800" dirty="0" smtClean="0">
                <a:solidFill>
                  <a:schemeClr val="tx2">
                    <a:lumMod val="75000"/>
                  </a:schemeClr>
                </a:solidFill>
              </a:rPr>
              <a:t>                                                          ОГКОУ Никольская школа-интернат</a:t>
            </a:r>
            <a:r>
              <a:rPr lang="ru-RU" dirty="0" smtClean="0"/>
              <a:t/>
            </a:r>
            <a:br>
              <a:rPr lang="ru-RU" dirty="0" smtClean="0"/>
            </a:br>
            <a:r>
              <a:rPr lang="ru-RU" sz="1300" dirty="0" smtClean="0"/>
              <a:t>                                                                                    </a:t>
            </a:r>
            <a:r>
              <a:rPr lang="ru-RU" sz="1300" dirty="0" smtClean="0">
                <a:solidFill>
                  <a:srgbClr val="00B0F0"/>
                </a:solidFill>
              </a:rPr>
              <a:t>______________________________________________________</a:t>
            </a:r>
            <a:r>
              <a:rPr lang="ru-RU" sz="1200" dirty="0" smtClean="0">
                <a:solidFill>
                  <a:srgbClr val="00B0F0"/>
                </a:solidFill>
              </a:rPr>
              <a:t/>
            </a:r>
            <a:br>
              <a:rPr lang="ru-RU" sz="1200" dirty="0" smtClean="0">
                <a:solidFill>
                  <a:srgbClr val="00B0F0"/>
                </a:solidFill>
              </a:rPr>
            </a:br>
            <a:r>
              <a:rPr lang="ru-RU" sz="1200" dirty="0" smtClean="0"/>
              <a:t/>
            </a:r>
            <a:br>
              <a:rPr lang="ru-RU" sz="1200" dirty="0" smtClean="0"/>
            </a:br>
            <a:r>
              <a:rPr lang="ru-RU" sz="1200" dirty="0" smtClean="0"/>
              <a:t>                                                                                      </a:t>
            </a:r>
            <a:r>
              <a:rPr lang="ru-RU" sz="1600" dirty="0" smtClean="0">
                <a:solidFill>
                  <a:schemeClr val="accent1">
                    <a:lumMod val="75000"/>
                  </a:schemeClr>
                </a:solidFill>
              </a:rPr>
              <a:t>урок профессионально-трудового обучения </a:t>
            </a:r>
            <a:r>
              <a:rPr lang="ru-RU" sz="1600" dirty="0" smtClean="0">
                <a:solidFill>
                  <a:schemeClr val="accent1">
                    <a:lumMod val="75000"/>
                  </a:schemeClr>
                </a:solidFill>
              </a:rPr>
              <a:t>6 </a:t>
            </a:r>
            <a:r>
              <a:rPr lang="ru-RU" sz="1600" dirty="0" smtClean="0">
                <a:solidFill>
                  <a:schemeClr val="accent1">
                    <a:lumMod val="75000"/>
                  </a:schemeClr>
                </a:solidFill>
              </a:rPr>
              <a:t>класс</a:t>
            </a:r>
            <a:r>
              <a:rPr lang="ru-RU" sz="1200" dirty="0" smtClean="0">
                <a:solidFill>
                  <a:schemeClr val="accent1">
                    <a:lumMod val="75000"/>
                  </a:schemeClr>
                </a:solidFill>
              </a:rPr>
              <a:t>_</a:t>
            </a:r>
            <a:r>
              <a:rPr lang="ru-RU" sz="1200" dirty="0" smtClean="0"/>
              <a:t/>
            </a:r>
            <a:br>
              <a:rPr lang="ru-RU" sz="1200" dirty="0" smtClean="0"/>
            </a:br>
            <a:r>
              <a:rPr lang="ru-RU" sz="1200" dirty="0" smtClean="0"/>
              <a:t/>
            </a:r>
            <a:br>
              <a:rPr lang="ru-RU" sz="1200" dirty="0" smtClean="0"/>
            </a:br>
            <a:r>
              <a:rPr lang="ru-RU" sz="1200" dirty="0"/>
              <a:t/>
            </a:r>
            <a:br>
              <a:rPr lang="ru-RU" sz="1200" dirty="0"/>
            </a:br>
            <a:r>
              <a:rPr lang="ru-RU" sz="1200" dirty="0" smtClean="0"/>
              <a:t/>
            </a:r>
            <a:br>
              <a:rPr lang="ru-RU" sz="1200" dirty="0" smtClean="0"/>
            </a:br>
            <a:r>
              <a:rPr lang="ru-RU" sz="1200" dirty="0"/>
              <a:t/>
            </a:r>
            <a:br>
              <a:rPr lang="ru-RU" sz="1200" dirty="0"/>
            </a:br>
            <a:r>
              <a:rPr lang="ru-RU" sz="1200" dirty="0" smtClean="0"/>
              <a:t/>
            </a:r>
            <a:br>
              <a:rPr lang="ru-RU" sz="1200" dirty="0" smtClean="0"/>
            </a:br>
            <a:r>
              <a:rPr lang="ru-RU" sz="1200" dirty="0" smtClean="0"/>
              <a:t/>
            </a:r>
            <a:br>
              <a:rPr lang="ru-RU" sz="1200" dirty="0" smtClean="0"/>
            </a:br>
            <a:r>
              <a:rPr lang="ru-RU" sz="1200" dirty="0"/>
              <a:t/>
            </a:r>
            <a:br>
              <a:rPr lang="ru-RU" sz="1200" dirty="0"/>
            </a:br>
            <a:r>
              <a:rPr lang="ru-RU" dirty="0" smtClean="0">
                <a:solidFill>
                  <a:srgbClr val="0070C0"/>
                </a:solidFill>
              </a:rPr>
              <a:t>Льняная ткань и её свойства.</a:t>
            </a:r>
            <a:endParaRPr lang="ru-RU" dirty="0">
              <a:solidFill>
                <a:srgbClr val="0070C0"/>
              </a:solidFill>
            </a:endParaRPr>
          </a:p>
        </p:txBody>
      </p:sp>
      <p:sp>
        <p:nvSpPr>
          <p:cNvPr id="3" name="Подзаголовок 2"/>
          <p:cNvSpPr>
            <a:spLocks noGrp="1"/>
          </p:cNvSpPr>
          <p:nvPr>
            <p:ph type="subTitle" idx="1"/>
          </p:nvPr>
        </p:nvSpPr>
        <p:spPr>
          <a:xfrm>
            <a:off x="611560" y="3886200"/>
            <a:ext cx="7992888" cy="2495128"/>
          </a:xfrm>
        </p:spPr>
        <p:txBody>
          <a:bodyPr>
            <a:normAutofit lnSpcReduction="10000"/>
          </a:bodyPr>
          <a:lstStyle/>
          <a:p>
            <a:pPr algn="r"/>
            <a:r>
              <a:rPr lang="ru-RU" sz="1600" dirty="0" smtClean="0">
                <a:solidFill>
                  <a:schemeClr val="tx2">
                    <a:lumMod val="75000"/>
                  </a:schemeClr>
                </a:solidFill>
              </a:rPr>
              <a:t>Презентацию подготовила: </a:t>
            </a:r>
          </a:p>
          <a:p>
            <a:pPr algn="r"/>
            <a:r>
              <a:rPr lang="ru-RU" sz="1600" dirty="0" smtClean="0">
                <a:solidFill>
                  <a:schemeClr val="tx2">
                    <a:lumMod val="75000"/>
                  </a:schemeClr>
                </a:solidFill>
              </a:rPr>
              <a:t>учитель трудового обучения</a:t>
            </a:r>
          </a:p>
          <a:p>
            <a:pPr algn="r"/>
            <a:r>
              <a:rPr lang="ru-RU" sz="1600" dirty="0" smtClean="0">
                <a:solidFill>
                  <a:schemeClr val="tx2">
                    <a:lumMod val="75000"/>
                  </a:schemeClr>
                </a:solidFill>
              </a:rPr>
              <a:t> Королева Е.Ю.</a:t>
            </a:r>
          </a:p>
          <a:p>
            <a:pPr algn="r"/>
            <a:endParaRPr lang="ru-RU" sz="1600" dirty="0">
              <a:solidFill>
                <a:schemeClr val="tx2">
                  <a:lumMod val="75000"/>
                </a:schemeClr>
              </a:solidFill>
            </a:endParaRPr>
          </a:p>
          <a:p>
            <a:pPr algn="r"/>
            <a:endParaRPr lang="ru-RU" sz="1600" dirty="0" smtClean="0">
              <a:solidFill>
                <a:schemeClr val="tx2">
                  <a:lumMod val="75000"/>
                </a:schemeClr>
              </a:solidFill>
            </a:endParaRPr>
          </a:p>
          <a:p>
            <a:pPr algn="r"/>
            <a:endParaRPr lang="ru-RU" sz="1600" dirty="0">
              <a:solidFill>
                <a:schemeClr val="tx2">
                  <a:lumMod val="75000"/>
                </a:schemeClr>
              </a:solidFill>
            </a:endParaRPr>
          </a:p>
          <a:p>
            <a:pPr algn="r"/>
            <a:endParaRPr lang="ru-RU" sz="1600" dirty="0" smtClean="0">
              <a:solidFill>
                <a:schemeClr val="tx2">
                  <a:lumMod val="75000"/>
                </a:schemeClr>
              </a:solidFill>
            </a:endParaRPr>
          </a:p>
          <a:p>
            <a:pPr algn="r"/>
            <a:endParaRPr lang="ru-RU" sz="1600" dirty="0" smtClean="0">
              <a:solidFill>
                <a:schemeClr val="tx2">
                  <a:lumMod val="75000"/>
                </a:schemeClr>
              </a:solidFill>
            </a:endParaRPr>
          </a:p>
          <a:p>
            <a:r>
              <a:rPr lang="ru-RU" sz="1600" dirty="0" smtClean="0">
                <a:solidFill>
                  <a:schemeClr val="tx2">
                    <a:lumMod val="75000"/>
                  </a:schemeClr>
                </a:solidFill>
              </a:rPr>
              <a:t>2018г</a:t>
            </a:r>
            <a:endParaRPr lang="ru-RU" sz="1600" dirty="0">
              <a:solidFill>
                <a:schemeClr val="tx2">
                  <a:lumMod val="75000"/>
                </a:schemeClr>
              </a:solidFill>
            </a:endParaRPr>
          </a:p>
        </p:txBody>
      </p:sp>
      <p:pic>
        <p:nvPicPr>
          <p:cNvPr id="4" name="Picture 2" descr="http://fs1.ppt4web.ru/images/1487/84665/640/img0.jpg"/>
          <p:cNvPicPr>
            <a:picLocks noChangeAspect="1" noChangeArrowheads="1"/>
          </p:cNvPicPr>
          <p:nvPr/>
        </p:nvPicPr>
        <p:blipFill>
          <a:blip r:embed="rId2" cstate="print"/>
          <a:srcRect l="2751" t="66800" r="63387"/>
          <a:stretch>
            <a:fillRect/>
          </a:stretch>
        </p:blipFill>
        <p:spPr bwMode="auto">
          <a:xfrm>
            <a:off x="179512" y="188640"/>
            <a:ext cx="3744416" cy="2753427"/>
          </a:xfrm>
          <a:prstGeom prst="rect">
            <a:avLst/>
          </a:prstGeom>
          <a:noFill/>
        </p:spPr>
      </p:pic>
      <p:pic>
        <p:nvPicPr>
          <p:cNvPr id="6" name="Picture 2" descr="http://fs1.ppt4web.ru/images/1487/84665/640/img0.jpg"/>
          <p:cNvPicPr>
            <a:picLocks noChangeAspect="1" noChangeArrowheads="1"/>
          </p:cNvPicPr>
          <p:nvPr/>
        </p:nvPicPr>
        <p:blipFill>
          <a:blip r:embed="rId2" cstate="print"/>
          <a:srcRect r="97414"/>
          <a:stretch>
            <a:fillRect/>
          </a:stretch>
        </p:blipFill>
        <p:spPr bwMode="auto">
          <a:xfrm>
            <a:off x="0" y="0"/>
            <a:ext cx="216024" cy="6858000"/>
          </a:xfrm>
          <a:prstGeom prst="rect">
            <a:avLst/>
          </a:prstGeom>
          <a:noFill/>
        </p:spPr>
      </p:pic>
      <p:pic>
        <p:nvPicPr>
          <p:cNvPr id="36866" name="Picture 2" descr="http://solgerd.ru/images/vystavka-len-542x407.jpg"/>
          <p:cNvPicPr>
            <a:picLocks noChangeAspect="1" noChangeArrowheads="1"/>
          </p:cNvPicPr>
          <p:nvPr/>
        </p:nvPicPr>
        <p:blipFill>
          <a:blip r:embed="rId3" cstate="print"/>
          <a:srcRect/>
          <a:stretch>
            <a:fillRect/>
          </a:stretch>
        </p:blipFill>
        <p:spPr bwMode="auto">
          <a:xfrm>
            <a:off x="251520" y="3789040"/>
            <a:ext cx="3744416" cy="2811768"/>
          </a:xfrm>
          <a:prstGeom prst="rect">
            <a:avLst/>
          </a:prstGeom>
          <a:noFill/>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http://fs1.ppt4web.ru/images/1487/84665/640/img10.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http://fs1.ppt4web.ru/images/1487/84665/640/img11.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http://fs1.ppt4web.ru/images/1487/84665/640/img12.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descr="http://fs1.ppt4web.ru/images/1487/84665/640/img13.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http://fs1.ppt4web.ru/images/1487/84665/640/img14.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descr="http://fs1.ppt4web.ru/images/1487/84665/640/img15.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http://fs1.ppt4web.ru/images/1487/84665/640/img16.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http://fs1.ppt4web.ru/images/1487/84665/640/img17.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http://fs1.ppt4web.ru/images/1487/84665/640/img18.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descr="http://fs1.ppt4web.ru/images/1487/84665/640/img19.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fs1.ppt4web.ru/images/1487/84665/640/img1.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http://fs1.ppt4web.ru/images/1487/84665/640/img20.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Заголовок 1"/>
          <p:cNvSpPr>
            <a:spLocks noGrp="1"/>
          </p:cNvSpPr>
          <p:nvPr>
            <p:ph type="title"/>
          </p:nvPr>
        </p:nvSpPr>
        <p:spPr/>
        <p:txBody>
          <a:bodyPr/>
          <a:lstStyle/>
          <a:p>
            <a:pPr eaLnBrk="1" hangingPunct="1"/>
            <a:r>
              <a:rPr lang="ru-RU" smtClean="0"/>
              <a:t>Назначение льняных тканей</a:t>
            </a:r>
          </a:p>
        </p:txBody>
      </p:sp>
      <p:sp>
        <p:nvSpPr>
          <p:cNvPr id="17411" name="TextBox 4"/>
          <p:cNvSpPr txBox="1">
            <a:spLocks noChangeArrowheads="1"/>
          </p:cNvSpPr>
          <p:nvPr/>
        </p:nvSpPr>
        <p:spPr bwMode="auto">
          <a:xfrm>
            <a:off x="285750" y="1643063"/>
            <a:ext cx="2214563" cy="692150"/>
          </a:xfrm>
          <a:prstGeom prst="rect">
            <a:avLst/>
          </a:prstGeom>
          <a:noFill/>
          <a:ln w="9525">
            <a:noFill/>
            <a:miter lim="800000"/>
            <a:headEnd/>
            <a:tailEnd/>
          </a:ln>
        </p:spPr>
        <p:txBody>
          <a:bodyPr>
            <a:spAutoFit/>
          </a:bodyPr>
          <a:lstStyle/>
          <a:p>
            <a:r>
              <a:rPr lang="ru-RU" sz="2300" b="1">
                <a:latin typeface="Calibri" pitchFamily="34" charset="0"/>
              </a:rPr>
              <a:t>БЕЛЬЕВЫЕ</a:t>
            </a:r>
          </a:p>
          <a:p>
            <a:r>
              <a:rPr lang="ru-RU" sz="1600" b="1">
                <a:latin typeface="Calibri" pitchFamily="34" charset="0"/>
              </a:rPr>
              <a:t>(СКАТЕРТЬ)</a:t>
            </a:r>
          </a:p>
        </p:txBody>
      </p:sp>
      <p:sp>
        <p:nvSpPr>
          <p:cNvPr id="17412" name="TextBox 5"/>
          <p:cNvSpPr txBox="1">
            <a:spLocks noChangeArrowheads="1"/>
          </p:cNvSpPr>
          <p:nvPr/>
        </p:nvSpPr>
        <p:spPr bwMode="auto">
          <a:xfrm>
            <a:off x="3143250" y="1643063"/>
            <a:ext cx="2286000" cy="692150"/>
          </a:xfrm>
          <a:prstGeom prst="rect">
            <a:avLst/>
          </a:prstGeom>
          <a:noFill/>
          <a:ln w="9525">
            <a:noFill/>
            <a:miter lim="800000"/>
            <a:headEnd/>
            <a:tailEnd/>
          </a:ln>
        </p:spPr>
        <p:txBody>
          <a:bodyPr>
            <a:spAutoFit/>
          </a:bodyPr>
          <a:lstStyle/>
          <a:p>
            <a:r>
              <a:rPr lang="ru-RU" sz="2300" b="1">
                <a:latin typeface="Calibri" pitchFamily="34" charset="0"/>
              </a:rPr>
              <a:t>ОДЕЖНЫЕ</a:t>
            </a:r>
          </a:p>
          <a:p>
            <a:r>
              <a:rPr lang="ru-RU" sz="1600">
                <a:latin typeface="Calibri" pitchFamily="34" charset="0"/>
              </a:rPr>
              <a:t>(костюм )</a:t>
            </a:r>
          </a:p>
        </p:txBody>
      </p:sp>
      <p:sp>
        <p:nvSpPr>
          <p:cNvPr id="17413" name="TextBox 6"/>
          <p:cNvSpPr txBox="1">
            <a:spLocks noChangeArrowheads="1"/>
          </p:cNvSpPr>
          <p:nvPr/>
        </p:nvSpPr>
        <p:spPr bwMode="auto">
          <a:xfrm>
            <a:off x="5857875" y="1643063"/>
            <a:ext cx="3071813" cy="708025"/>
          </a:xfrm>
          <a:prstGeom prst="rect">
            <a:avLst/>
          </a:prstGeom>
          <a:noFill/>
          <a:ln w="9525">
            <a:noFill/>
            <a:miter lim="800000"/>
            <a:headEnd/>
            <a:tailEnd/>
          </a:ln>
        </p:spPr>
        <p:txBody>
          <a:bodyPr>
            <a:spAutoFit/>
          </a:bodyPr>
          <a:lstStyle/>
          <a:p>
            <a:r>
              <a:rPr lang="ru-RU" sz="2000" b="1">
                <a:latin typeface="Calibri" pitchFamily="34" charset="0"/>
              </a:rPr>
              <a:t>МЕБЕЛЬНО-ДЕКОРАТИВНЫЕ</a:t>
            </a:r>
          </a:p>
        </p:txBody>
      </p:sp>
      <p:sp>
        <p:nvSpPr>
          <p:cNvPr id="17414" name="TextBox 7"/>
          <p:cNvSpPr txBox="1">
            <a:spLocks noChangeArrowheads="1"/>
          </p:cNvSpPr>
          <p:nvPr/>
        </p:nvSpPr>
        <p:spPr bwMode="auto">
          <a:xfrm>
            <a:off x="6072188" y="5786438"/>
            <a:ext cx="2000250" cy="369887"/>
          </a:xfrm>
          <a:prstGeom prst="rect">
            <a:avLst/>
          </a:prstGeom>
          <a:noFill/>
          <a:ln w="9525">
            <a:solidFill>
              <a:schemeClr val="tx1"/>
            </a:solidFill>
            <a:miter lim="800000"/>
            <a:headEnd/>
            <a:tailEnd/>
          </a:ln>
        </p:spPr>
        <p:txBody>
          <a:bodyPr>
            <a:spAutoFit/>
          </a:bodyPr>
          <a:lstStyle/>
          <a:p>
            <a:pPr algn="ctr"/>
            <a:r>
              <a:rPr lang="ru-RU" b="1">
                <a:latin typeface="Calibri" pitchFamily="34" charset="0"/>
              </a:rPr>
              <a:t>ТЕХНИЧЕСКИЕ</a:t>
            </a:r>
          </a:p>
        </p:txBody>
      </p:sp>
      <p:sp>
        <p:nvSpPr>
          <p:cNvPr id="17415" name="TextBox 8"/>
          <p:cNvSpPr txBox="1">
            <a:spLocks noChangeArrowheads="1"/>
          </p:cNvSpPr>
          <p:nvPr/>
        </p:nvSpPr>
        <p:spPr bwMode="auto">
          <a:xfrm>
            <a:off x="6072188" y="6286500"/>
            <a:ext cx="2000250" cy="369888"/>
          </a:xfrm>
          <a:prstGeom prst="rect">
            <a:avLst/>
          </a:prstGeom>
          <a:noFill/>
          <a:ln w="9525">
            <a:solidFill>
              <a:schemeClr val="tx1"/>
            </a:solidFill>
            <a:miter lim="800000"/>
            <a:headEnd/>
            <a:tailEnd/>
          </a:ln>
        </p:spPr>
        <p:txBody>
          <a:bodyPr>
            <a:spAutoFit/>
          </a:bodyPr>
          <a:lstStyle/>
          <a:p>
            <a:pPr algn="ctr"/>
            <a:r>
              <a:rPr lang="ru-RU" b="1">
                <a:latin typeface="Calibri" pitchFamily="34" charset="0"/>
              </a:rPr>
              <a:t>УПАКОВОЧНЫЕ</a:t>
            </a:r>
          </a:p>
        </p:txBody>
      </p:sp>
      <p:pic>
        <p:nvPicPr>
          <p:cNvPr id="17416" name="Рисунок 10" descr="женский костюм изо льна.jpg"/>
          <p:cNvPicPr>
            <a:picLocks noChangeAspect="1"/>
          </p:cNvPicPr>
          <p:nvPr/>
        </p:nvPicPr>
        <p:blipFill>
          <a:blip r:embed="rId2" cstate="print"/>
          <a:srcRect/>
          <a:stretch>
            <a:fillRect/>
          </a:stretch>
        </p:blipFill>
        <p:spPr bwMode="auto">
          <a:xfrm>
            <a:off x="3143250" y="2571750"/>
            <a:ext cx="2357438" cy="3508375"/>
          </a:xfrm>
          <a:prstGeom prst="rect">
            <a:avLst/>
          </a:prstGeom>
          <a:noFill/>
          <a:ln w="9525">
            <a:noFill/>
            <a:miter lim="800000"/>
            <a:headEnd/>
            <a:tailEnd/>
          </a:ln>
        </p:spPr>
      </p:pic>
      <p:pic>
        <p:nvPicPr>
          <p:cNvPr id="17417" name="Рисунок 11" descr="скатерть, лен.jpg"/>
          <p:cNvPicPr>
            <a:picLocks noChangeAspect="1"/>
          </p:cNvPicPr>
          <p:nvPr/>
        </p:nvPicPr>
        <p:blipFill>
          <a:blip r:embed="rId3" cstate="print"/>
          <a:srcRect/>
          <a:stretch>
            <a:fillRect/>
          </a:stretch>
        </p:blipFill>
        <p:spPr bwMode="auto">
          <a:xfrm>
            <a:off x="357188" y="2571750"/>
            <a:ext cx="2333625" cy="3500438"/>
          </a:xfrm>
          <a:prstGeom prst="rect">
            <a:avLst/>
          </a:prstGeom>
          <a:noFill/>
          <a:ln w="9525">
            <a:noFill/>
            <a:miter lim="800000"/>
            <a:headEnd/>
            <a:tailEnd/>
          </a:ln>
        </p:spPr>
      </p:pic>
      <p:pic>
        <p:nvPicPr>
          <p:cNvPr id="17418" name="Рисунок 12" descr="мебельные ткани.jpg"/>
          <p:cNvPicPr>
            <a:picLocks noChangeAspect="1"/>
          </p:cNvPicPr>
          <p:nvPr/>
        </p:nvPicPr>
        <p:blipFill>
          <a:blip r:embed="rId4" cstate="print"/>
          <a:srcRect/>
          <a:stretch>
            <a:fillRect/>
          </a:stretch>
        </p:blipFill>
        <p:spPr bwMode="auto">
          <a:xfrm>
            <a:off x="5929313" y="2571750"/>
            <a:ext cx="2500312" cy="25717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fs1.ppt4web.ru/images/1487/84665/640/img17.jpg"/>
          <p:cNvPicPr>
            <a:picLocks noChangeAspect="1" noChangeArrowheads="1"/>
          </p:cNvPicPr>
          <p:nvPr/>
        </p:nvPicPr>
        <p:blipFill>
          <a:blip r:embed="rId2" cstate="print"/>
          <a:srcRect r="97249"/>
          <a:stretch>
            <a:fillRect/>
          </a:stretch>
        </p:blipFill>
        <p:spPr bwMode="auto">
          <a:xfrm>
            <a:off x="0" y="0"/>
            <a:ext cx="251520" cy="6858000"/>
          </a:xfrm>
          <a:prstGeom prst="rect">
            <a:avLst/>
          </a:prstGeom>
          <a:noFill/>
        </p:spPr>
      </p:pic>
      <p:sp>
        <p:nvSpPr>
          <p:cNvPr id="3" name="Прямоугольник 2"/>
          <p:cNvSpPr/>
          <p:nvPr/>
        </p:nvSpPr>
        <p:spPr>
          <a:xfrm>
            <a:off x="323528" y="332656"/>
            <a:ext cx="8496944" cy="4154984"/>
          </a:xfrm>
          <a:prstGeom prst="rect">
            <a:avLst/>
          </a:prstGeom>
        </p:spPr>
        <p:txBody>
          <a:bodyPr wrap="square">
            <a:spAutoFit/>
          </a:bodyPr>
          <a:lstStyle/>
          <a:p>
            <a:r>
              <a:rPr lang="ru-RU" sz="2400" b="1" dirty="0"/>
              <a:t>Свойства льна</a:t>
            </a:r>
            <a:endParaRPr lang="ru-RU" sz="2400" dirty="0"/>
          </a:p>
          <a:p>
            <a:r>
              <a:rPr lang="ru-RU" sz="2400" dirty="0"/>
              <a:t>Льняные ткани – одни из немногих видов тканей, что еще производятся полностью из натурального сырья. Потребительские свойства льняных тканей и изделий из них поистине уникальны – натуральность и </a:t>
            </a:r>
            <a:r>
              <a:rPr lang="ru-RU" sz="2400" dirty="0" err="1"/>
              <a:t>экологичность</a:t>
            </a:r>
            <a:r>
              <a:rPr lang="ru-RU" sz="2400" dirty="0"/>
              <a:t> сочетаются с высокой теплопроводностью, воздухопроницаемостью, гигроскопичностью. Льняные ткани имеют даже лечебные свойства. Наряду с этим они обладают высокой износостойкостью и прочностью, что весьма немаловажно для отдельных видов тканей, особенно технического назначения.</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ttp://fs1.ppt4web.ru/images/1487/84665/640/img17.jpg"/>
          <p:cNvPicPr>
            <a:picLocks noChangeAspect="1" noChangeArrowheads="1"/>
          </p:cNvPicPr>
          <p:nvPr/>
        </p:nvPicPr>
        <p:blipFill>
          <a:blip r:embed="rId2" cstate="print"/>
          <a:srcRect r="97249"/>
          <a:stretch>
            <a:fillRect/>
          </a:stretch>
        </p:blipFill>
        <p:spPr bwMode="auto">
          <a:xfrm>
            <a:off x="0" y="0"/>
            <a:ext cx="251520" cy="6858000"/>
          </a:xfrm>
          <a:prstGeom prst="rect">
            <a:avLst/>
          </a:prstGeom>
          <a:noFill/>
        </p:spPr>
      </p:pic>
      <p:sp>
        <p:nvSpPr>
          <p:cNvPr id="4" name="Прямоугольник 3"/>
          <p:cNvSpPr/>
          <p:nvPr/>
        </p:nvSpPr>
        <p:spPr>
          <a:xfrm>
            <a:off x="539552" y="476672"/>
            <a:ext cx="8136904" cy="2031325"/>
          </a:xfrm>
          <a:prstGeom prst="rect">
            <a:avLst/>
          </a:prstGeom>
        </p:spPr>
        <p:txBody>
          <a:bodyPr wrap="square">
            <a:spAutoFit/>
          </a:bodyPr>
          <a:lstStyle/>
          <a:p>
            <a:r>
              <a:rPr lang="ru-RU" dirty="0"/>
              <a:t>Учеными доказано, что использование льняной одежды предупреждает ряд заболеваний, так как лен обладает редкостными бактериологическими свойствами – ни бактерии, ни грибок на нем не уживаются. Эта абсолютно чистая экологическая ткань является природным антисептиком. Лен убивает микробы, инфекции, подавляет вредную микрофлору, раны под льняными повязками заживают быстрее. Во льне находится кремнезем, сдерживающий развитие бактерий.</a:t>
            </a:r>
          </a:p>
        </p:txBody>
      </p:sp>
      <p:pic>
        <p:nvPicPr>
          <p:cNvPr id="37892" name="Picture 4" descr="http://na-talis.ucoz.net/_si/0/81762810.jpg"/>
          <p:cNvPicPr>
            <a:picLocks noChangeAspect="1" noChangeArrowheads="1"/>
          </p:cNvPicPr>
          <p:nvPr/>
        </p:nvPicPr>
        <p:blipFill>
          <a:blip r:embed="rId3" cstate="print"/>
          <a:srcRect/>
          <a:stretch>
            <a:fillRect/>
          </a:stretch>
        </p:blipFill>
        <p:spPr bwMode="auto">
          <a:xfrm>
            <a:off x="251520" y="3573016"/>
            <a:ext cx="4464496" cy="2980051"/>
          </a:xfrm>
          <a:prstGeom prst="rect">
            <a:avLst/>
          </a:prstGeom>
          <a:noFill/>
        </p:spPr>
      </p:pic>
      <p:pic>
        <p:nvPicPr>
          <p:cNvPr id="37894" name="Picture 6" descr="Льняное постельное белье - легкие вашей спальни"/>
          <p:cNvPicPr>
            <a:picLocks noChangeAspect="1" noChangeArrowheads="1"/>
          </p:cNvPicPr>
          <p:nvPr/>
        </p:nvPicPr>
        <p:blipFill>
          <a:blip r:embed="rId4" cstate="print"/>
          <a:srcRect/>
          <a:stretch>
            <a:fillRect/>
          </a:stretch>
        </p:blipFill>
        <p:spPr bwMode="auto">
          <a:xfrm>
            <a:off x="4644008" y="2492896"/>
            <a:ext cx="4283968" cy="2863118"/>
          </a:xfrm>
          <a:prstGeom prst="rect">
            <a:avLst/>
          </a:prstGeom>
          <a:noFill/>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descr="http://fs1.ppt4web.ru/images/1487/84665/640/img22.jpg"/>
          <p:cNvPicPr>
            <a:picLocks noChangeAspect="1" noChangeArrowheads="1"/>
          </p:cNvPicPr>
          <p:nvPr/>
        </p:nvPicPr>
        <p:blipFill>
          <a:blip r:embed="rId2" cstate="print"/>
          <a:srcRect/>
          <a:stretch>
            <a:fillRect/>
          </a:stretch>
        </p:blipFill>
        <p:spPr bwMode="auto">
          <a:xfrm>
            <a:off x="0" y="0"/>
            <a:ext cx="9468544" cy="7101408"/>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http://fs1.ppt4web.ru/images/1487/84665/640/img3.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http://fs1.ppt4web.ru/images/1487/84665/640/img4.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http://fs1.ppt4web.ru/images/1487/84665/640/img5.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http://fs1.ppt4web.ru/images/1487/84665/640/img6.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http://fs1.ppt4web.ru/images/1487/84665/640/img7.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http://fs1.ppt4web.ru/images/1487/84665/640/img8.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http://fs1.ppt4web.ru/images/1487/84665/640/img9.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109</TotalTime>
  <Words>164</Words>
  <Application>Microsoft Office PowerPoint</Application>
  <PresentationFormat>Экран (4:3)</PresentationFormat>
  <Paragraphs>21</Paragraphs>
  <Slides>25</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25</vt:i4>
      </vt:variant>
    </vt:vector>
  </HeadingPairs>
  <TitlesOfParts>
    <vt:vector size="26" baseType="lpstr">
      <vt:lpstr>Тема Office</vt:lpstr>
      <vt:lpstr>                                                          ОГКОУ Никольская школа-интернат                                                                                     ______________________________________________________                                                                                        урок профессионально-трудового обучения 6 класс_        Льняная ткань и её свойства.</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Назначение льняных тканей</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ОГКОУ Никольская школа-интернат                                                                                     ______________________________________________________                                                                                        урок профессионально-трудового обучения 7 класс_        Льняная ткань и её свойства.</dc:title>
  <dc:creator>админ</dc:creator>
  <cp:lastModifiedBy>Константин</cp:lastModifiedBy>
  <cp:revision>3</cp:revision>
  <dcterms:created xsi:type="dcterms:W3CDTF">2014-10-19T15:40:18Z</dcterms:created>
  <dcterms:modified xsi:type="dcterms:W3CDTF">2020-04-16T16:08:00Z</dcterms:modified>
</cp:coreProperties>
</file>