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1" autoAdjust="0"/>
    <p:restoredTop sz="86380" autoAdjust="0"/>
  </p:normalViewPr>
  <p:slideViewPr>
    <p:cSldViewPr>
      <p:cViewPr>
        <p:scale>
          <a:sx n="52" d="100"/>
          <a:sy n="52" d="100"/>
        </p:scale>
        <p:origin x="-475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E7121-69A8-4F4D-B579-98F3C9E35791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6F321-FDA5-4E0E-9E47-74A6F144D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423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Алексеева Анастасия Николаевна(учитель технологии, педагог дополнительного</a:t>
            </a:r>
            <a:r>
              <a:rPr lang="ru-RU" baseline="0" dirty="0" smtClean="0"/>
              <a:t> образования)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6F321-FDA5-4E0E-9E47-74A6F144D5C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3528392" cy="532859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Ручная роспись тканей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Батик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6021288"/>
            <a:ext cx="4104456" cy="648072"/>
          </a:xfrm>
        </p:spPr>
        <p:txBody>
          <a:bodyPr/>
          <a:lstStyle/>
          <a:p>
            <a:r>
              <a:rPr lang="ru-RU" dirty="0" smtClean="0"/>
              <a:t>Технология 7 класс</a:t>
            </a:r>
            <a:endParaRPr lang="ru-RU" dirty="0"/>
          </a:p>
        </p:txBody>
      </p:sp>
      <p:pic>
        <p:nvPicPr>
          <p:cNvPr id="19458" name="Picture 2" descr="https://im0-tub-ru.yandex.net/i?id=a54e5b5f362f81cd7a3f8e131e0f17ca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355976" y="404664"/>
            <a:ext cx="4144715" cy="5268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620688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   Свободная роспись</a:t>
            </a:r>
            <a:endParaRPr lang="ru-RU" sz="4000" dirty="0"/>
          </a:p>
        </p:txBody>
      </p:sp>
      <p:pic>
        <p:nvPicPr>
          <p:cNvPr id="8194" name="Picture 2" descr="https://images.fineartamerica.com/images/artworkimages/mediumlarge/1/red-poppies-watercolor-amas-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3384376" cy="56166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3968" y="2060848"/>
            <a:ext cx="43204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Натянутую на раму ткань , в зависимости от характера рисунка, пропитывают водным раствором поваренной соли и после высыхания расписывают</a:t>
            </a:r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4008" y="836712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Техника «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Сибори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 descr="https://thumbs.dreamstime.com/b/%D0%BF%D0%B5%D1%87%D0%B0%D1%82%D1%8C-shibori-%D0%BA%D1%80%D0%B0%D1%81%D0%BA%D0%B8-%D1%81%D0%B2%D1%8F%D0%B7%D0%B8-%D1%81-%D0%BD%D0%B0%D1%88%D0%B8%D0%B2%D0%BA%D0%B0%D0%BC%D0%B8-%D0%B8-%D1%88%D0%B5%D0%B2%D1%80%D0%BE%D0%BD%D0%BE%D0%BC-117885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692696"/>
            <a:ext cx="3888432" cy="54782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4048" y="2348880"/>
            <a:ext cx="32403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Так называемый складной батик . Результат достигается путём перевязывания и окрашивания , но более предсказуем ,так  как ткань складывается определённым образом . Эта техника имеет японские корни.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332657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          Техника «</a:t>
            </a:r>
            <a:r>
              <a:rPr lang="ru-RU" sz="4000" dirty="0" err="1" smtClean="0"/>
              <a:t>Бандан</a:t>
            </a:r>
            <a:r>
              <a:rPr lang="ru-RU" sz="4000" dirty="0" smtClean="0"/>
              <a:t>»</a:t>
            </a:r>
            <a:endParaRPr lang="ru-RU" sz="4000" dirty="0"/>
          </a:p>
        </p:txBody>
      </p:sp>
      <p:pic>
        <p:nvPicPr>
          <p:cNvPr id="36872" name="Picture 8" descr="https://sc01.alicdn.com/kf/HTB1JyVBa5frK1RjSspbq6A4pFXaZ/square-cotton-multi-colorful-tie-dye-band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4032449" cy="57606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3968" y="1268760"/>
            <a:ext cx="43924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Техника узелкового батика(«</a:t>
            </a:r>
            <a:r>
              <a:rPr lang="ru-RU" dirty="0" err="1" smtClean="0"/>
              <a:t>Бандан</a:t>
            </a:r>
            <a:r>
              <a:rPr lang="ru-RU" dirty="0" smtClean="0"/>
              <a:t>»)Один из его видов –техника  «</a:t>
            </a:r>
            <a:r>
              <a:rPr lang="ru-RU" dirty="0" err="1" smtClean="0"/>
              <a:t>планги</a:t>
            </a:r>
            <a:r>
              <a:rPr lang="ru-RU" dirty="0" smtClean="0"/>
              <a:t>» -был распространен в Индии. Неокрашенное  полотно покрывали по схеме узора очень маленькими узелками ,крепко перевязывая нитью . Потом ткань окрашивали и удаляли нити , в результате образовывался узор из белых «Горохов».При необходимости подобным образом можно было окрасить ткань несколько раз , удаляя старые узелки и добавляя новые . С высушенной ткани убирали перевязочные нити ,но  не гладили готовое изделие , благодаря  чему долгое время сохранялся эффект «</a:t>
            </a:r>
            <a:r>
              <a:rPr lang="ru-RU" dirty="0" err="1" smtClean="0"/>
              <a:t>жатости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      Спасибо за внимание!</a:t>
            </a:r>
            <a:endParaRPr lang="ru-RU" sz="4000" dirty="0"/>
          </a:p>
        </p:txBody>
      </p:sp>
      <p:pic>
        <p:nvPicPr>
          <p:cNvPr id="37892" name="Picture 4" descr="https://i.pinimg.com/736x/90/51/7d/90517d86e848427322e0334f4ae866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7010400" cy="520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.pinimg.com/736x/ad/c3/5e/adc35e718890e218f8cf61233b55e1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3960440" cy="5832648"/>
          </a:xfrm>
          <a:prstGeom prst="rect">
            <a:avLst/>
          </a:prstGeom>
          <a:noFill/>
        </p:spPr>
      </p:pic>
      <p:pic>
        <p:nvPicPr>
          <p:cNvPr id="16394" name="Picture 10" descr="https://avatars.mds.yandex.net/get-pdb/1041965/be23172a-6851-431f-92bd-8d27c25ce3dc/s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4664"/>
            <a:ext cx="4322648" cy="5792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28866/5e118828-e69e-44a8-87e0-fa4caf6270ff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143375" cy="6134101"/>
          </a:xfrm>
          <a:prstGeom prst="rect">
            <a:avLst/>
          </a:prstGeom>
          <a:noFill/>
        </p:spPr>
      </p:pic>
      <p:pic>
        <p:nvPicPr>
          <p:cNvPr id="15364" name="Picture 4" descr="https://shr42.ru/wp-content/uploads/2018/03/image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172" y="260648"/>
            <a:ext cx="4319452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764704"/>
            <a:ext cx="734481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Батик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искусство декоративной росписи ткани.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batik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индонезийское. 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Часть слова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-ба-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означает «точка» или «капля»;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tik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хлопчатобумажная ткань.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Ambatik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означает «покрывать каплями ткань», т.е. рисовать на ней.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813690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Искусство батик развивали с глубокой древности индейцы, китайцы, египтяне, перуанцы, но художественного совершенства оно достигло в Индонезии на острове Ява. Ручная роспись ткани стала известна в Европе в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веке. Особенностью батика является роспись с использованием резервирующих составов. Для неё используются такие ткани, как шёлк, хлопок, шерсть, иногда синтетика. Для каждого вида ткани необходимо использование специальной краски, а для получения четких границ на стыке красок используется закрепитель, называемый «резерв», в основу которого входят парафин, бензин или вода – все зависит от выбранной техники, ткани и красок.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188640"/>
            <a:ext cx="7452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Разновидности батика: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Купить Панно батик &amp;quot;Физалис&amp;quot; натуральный шёлк - рыжий, фи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1340768"/>
            <a:ext cx="3611651" cy="48965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16016" y="1124744"/>
            <a:ext cx="388843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endParaRPr lang="ru-RU" sz="3600" dirty="0" smtClean="0"/>
          </a:p>
          <a:p>
            <a:endParaRPr lang="ru-RU" sz="3600" dirty="0" smtClean="0">
              <a:latin typeface="Arial Narrow" pitchFamily="34" charset="0"/>
              <a:cs typeface="Aharoni" pitchFamily="2" charset="-79"/>
            </a:endParaRP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Arial Narrow" pitchFamily="34" charset="0"/>
                <a:cs typeface="Aharoni" pitchFamily="2" charset="-79"/>
              </a:rPr>
              <a:t>Горячий батик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Arial Narrow" pitchFamily="34" charset="0"/>
                <a:cs typeface="Aharoni" pitchFamily="2" charset="-79"/>
              </a:rPr>
              <a:t>Холодный батик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Arial Narrow" pitchFamily="34" charset="0"/>
                <a:cs typeface="Aharoni" pitchFamily="2" charset="-79"/>
              </a:rPr>
              <a:t>Узелковый батик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Arial Narrow" pitchFamily="34" charset="0"/>
                <a:cs typeface="Aharoni" pitchFamily="2" charset="-79"/>
              </a:rPr>
              <a:t>Свободная роспись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Arial Narrow" pitchFamily="34" charset="0"/>
                <a:cs typeface="Aharoni" pitchFamily="2" charset="-79"/>
              </a:rPr>
              <a:t>Техника «</a:t>
            </a:r>
            <a:r>
              <a:rPr lang="ru-RU" sz="3600" dirty="0" err="1" smtClean="0">
                <a:latin typeface="Arial Narrow" pitchFamily="34" charset="0"/>
                <a:cs typeface="Aharoni" pitchFamily="2" charset="-79"/>
              </a:rPr>
              <a:t>Сибори</a:t>
            </a:r>
            <a:r>
              <a:rPr lang="ru-RU" sz="3600" dirty="0" smtClean="0">
                <a:latin typeface="Arial Narrow" pitchFamily="34" charset="0"/>
                <a:cs typeface="Aharoni" pitchFamily="2" charset="-79"/>
              </a:rPr>
              <a:t>»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Arial Narrow" pitchFamily="34" charset="0"/>
                <a:cs typeface="Aharoni" pitchFamily="2" charset="-79"/>
              </a:rPr>
              <a:t>Техника «</a:t>
            </a:r>
            <a:r>
              <a:rPr lang="ru-RU" sz="3600" dirty="0" err="1" smtClean="0">
                <a:latin typeface="Arial Narrow" pitchFamily="34" charset="0"/>
                <a:cs typeface="Aharoni" pitchFamily="2" charset="-79"/>
              </a:rPr>
              <a:t>Бандан</a:t>
            </a:r>
            <a:r>
              <a:rPr lang="ru-RU" sz="3600" dirty="0" smtClean="0">
                <a:latin typeface="Arial Narrow" pitchFamily="34" charset="0"/>
                <a:cs typeface="Aharoni" pitchFamily="2" charset="-79"/>
              </a:rPr>
              <a:t>»</a:t>
            </a:r>
            <a:endParaRPr lang="ru-RU" sz="3600" dirty="0">
              <a:latin typeface="Arial Narrow" pitchFamily="34" charset="0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V="1">
            <a:off x="4572000" y="404664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Горячий батик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https://avatars.mds.yandex.net/get-pdb/1583023/4295d8cc-3733-4b40-ac3a-657c6a9df225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4095772" cy="49685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4048" y="1340769"/>
            <a:ext cx="36724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качестве резерва используется  воск, который наносится инструментом –</a:t>
            </a:r>
            <a:r>
              <a:rPr lang="ru-RU" sz="2000" dirty="0" err="1" smtClean="0"/>
              <a:t>чантингом</a:t>
            </a:r>
            <a:r>
              <a:rPr lang="ru-RU" sz="2000" dirty="0" smtClean="0"/>
              <a:t> . Воск используется в горячем ,расплавленном виде , поэтому батик называется горячим.В основном используется для раскрашивания хлопчатобумажной ткани.</a:t>
            </a:r>
          </a:p>
          <a:p>
            <a:r>
              <a:rPr lang="ru-RU" sz="2000" dirty="0" smtClean="0"/>
              <a:t>После завершения работы воск с поверхности ткани удаляется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1960" y="764704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  Холодный батик</a:t>
            </a:r>
            <a:endParaRPr lang="ru-RU" sz="4000" dirty="0"/>
          </a:p>
        </p:txBody>
      </p:sp>
      <p:pic>
        <p:nvPicPr>
          <p:cNvPr id="10242" name="Picture 2" descr="https://avatars.mds.yandex.net/get-pdb/1880804/eca79dc7-5f88-4ef1-bdae-5b51956e8bb3/s6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3798402" cy="554461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499992" y="1988840"/>
            <a:ext cx="42484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большинстве случаев этот способ используется для нанесения краски на шёлк, но возможно использование и других тканей . Резерв состоит из резинового клея , бензина , красителя и парафина . Резервы бывают цветными и  бесцветными и наносятся либо трубочками с резервуаром, либо  с помощью  тюбиков с длинным носиком . Этот вид росписи более </a:t>
            </a:r>
            <a:r>
              <a:rPr lang="ru-RU" dirty="0" err="1" smtClean="0"/>
              <a:t>графичен</a:t>
            </a:r>
            <a:r>
              <a:rPr lang="ru-RU" dirty="0" smtClean="0"/>
              <a:t> ,его  можно узнать по линиям от резерва –они  служат границей ,удерживающей краску.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6016" y="620688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Узелковый батик</a:t>
            </a:r>
            <a:endParaRPr lang="ru-RU" sz="3600" dirty="0"/>
          </a:p>
        </p:txBody>
      </p:sp>
      <p:pic>
        <p:nvPicPr>
          <p:cNvPr id="9220" name="Picture 4" descr="https://st.depositphotos.com/1077338/3145/i/950/depositphotos_31455179-stock-photo-abstract-pattern-of-cold-paint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4320479" cy="52565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88024" y="1484784"/>
            <a:ext cx="374441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Самая древняя техника(</a:t>
            </a:r>
            <a:r>
              <a:rPr lang="en-US" dirty="0" smtClean="0"/>
              <a:t>VII </a:t>
            </a:r>
            <a:r>
              <a:rPr lang="ru-RU" dirty="0" smtClean="0"/>
              <a:t>в),его родиной является Индокитай. Эта технология предполагает резервирование ткани от попадания на нее краски путём применения разнообразных верёвок , жгутов ,ниток.</a:t>
            </a:r>
          </a:p>
          <a:p>
            <a:r>
              <a:rPr lang="ru-RU" dirty="0" smtClean="0"/>
              <a:t>Сначала ткань тщательно обматывается в виде различных узелков , после этого опускается в краску или краска наносится на ткань кистью . После окончания процесса покраски те места , которые были обмотаны нитками , остаются неокрашенными . В результате на ткани получится изображение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316</TotalTime>
  <Words>522</Words>
  <Application>Microsoft Office PowerPoint</Application>
  <PresentationFormat>Экран (4:3)</PresentationFormat>
  <Paragraphs>32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Обычная</vt:lpstr>
      <vt:lpstr>Ручная роспись тканей                         Батик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Ручная роспись тканей. Батик.</dc:title>
  <dc:creator>Den</dc:creator>
  <cp:lastModifiedBy>Константин</cp:lastModifiedBy>
  <cp:revision>35</cp:revision>
  <dcterms:created xsi:type="dcterms:W3CDTF">2020-02-22T22:28:28Z</dcterms:created>
  <dcterms:modified xsi:type="dcterms:W3CDTF">2020-04-18T09:20:27Z</dcterms:modified>
</cp:coreProperties>
</file>