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7" r:id="rId5"/>
    <p:sldId id="265" r:id="rId6"/>
    <p:sldId id="264" r:id="rId7"/>
    <p:sldId id="258" r:id="rId8"/>
    <p:sldId id="259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1AB1-6CC7-4D78-B9EF-986C3607DC54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421E-9600-4DEE-AF60-84A997E7B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1AB1-6CC7-4D78-B9EF-986C3607DC54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421E-9600-4DEE-AF60-84A997E7B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1AB1-6CC7-4D78-B9EF-986C3607DC54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421E-9600-4DEE-AF60-84A997E7B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1AB1-6CC7-4D78-B9EF-986C3607DC54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421E-9600-4DEE-AF60-84A997E7B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1AB1-6CC7-4D78-B9EF-986C3607DC54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421E-9600-4DEE-AF60-84A997E7B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1AB1-6CC7-4D78-B9EF-986C3607DC54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421E-9600-4DEE-AF60-84A997E7B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1AB1-6CC7-4D78-B9EF-986C3607DC54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421E-9600-4DEE-AF60-84A997E7B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1AB1-6CC7-4D78-B9EF-986C3607DC54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421E-9600-4DEE-AF60-84A997E7B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1AB1-6CC7-4D78-B9EF-986C3607DC54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421E-9600-4DEE-AF60-84A997E7B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1AB1-6CC7-4D78-B9EF-986C3607DC54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421E-9600-4DEE-AF60-84A997E7B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1AB1-6CC7-4D78-B9EF-986C3607DC54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421E-9600-4DEE-AF60-84A997E7B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F1AB1-6CC7-4D78-B9EF-986C3607DC54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1421E-9600-4DEE-AF60-84A997E7B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slovonevorobei.ru/aforizm/aforizm_213_1.shtml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lovonevorobei.ru/aforizm/aforizm_227_1.shtml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lovonevorobei.ru/aforizm/aforizm_94_1.shtml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/>
              <a:t>Методическое объединение</a:t>
            </a:r>
            <a:br>
              <a:rPr lang="ru-RU" b="1" i="1" dirty="0" smtClean="0"/>
            </a:br>
            <a:r>
              <a:rPr lang="ru-RU" b="1" i="1" dirty="0" smtClean="0"/>
              <a:t>классных руководителей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88640"/>
            <a:ext cx="6400800" cy="1752600"/>
          </a:xfrm>
        </p:spPr>
        <p:txBody>
          <a:bodyPr/>
          <a:lstStyle/>
          <a:p>
            <a:r>
              <a:rPr lang="ru-RU" b="1" dirty="0" smtClean="0"/>
              <a:t>ОГКОУ </a:t>
            </a:r>
          </a:p>
          <a:p>
            <a:r>
              <a:rPr lang="ru-RU" b="1" dirty="0" smtClean="0"/>
              <a:t>Никольская школа интернат </a:t>
            </a:r>
            <a:endParaRPr lang="ru-RU" b="1" dirty="0"/>
          </a:p>
        </p:txBody>
      </p:sp>
      <p:pic>
        <p:nvPicPr>
          <p:cNvPr id="9218" name="Picture 2" descr="http://im6-tub-ru.yandex.net/i?id=300407111-3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861048"/>
            <a:ext cx="2304256" cy="2700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3465513" cy="14277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latin typeface="Monotype Corsiva" pitchFamily="66" charset="0"/>
              </a:rPr>
              <a:t>Дьякова Светлана Вячеславовна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3286001" cy="4691063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b="1" dirty="0" smtClean="0"/>
              <a:t>Педагогический стаж: </a:t>
            </a:r>
          </a:p>
          <a:p>
            <a:pPr algn="ctr"/>
            <a:r>
              <a:rPr lang="ru-RU" sz="2000" dirty="0" smtClean="0"/>
              <a:t>30 лет</a:t>
            </a:r>
          </a:p>
          <a:p>
            <a:r>
              <a:rPr lang="ru-RU" sz="2000" b="1" dirty="0" smtClean="0"/>
              <a:t>Педагогическое кредо</a:t>
            </a:r>
            <a:r>
              <a:rPr lang="ru-RU" dirty="0" smtClean="0"/>
              <a:t>:</a:t>
            </a:r>
          </a:p>
          <a:p>
            <a:r>
              <a:rPr lang="ru-RU" sz="2000" i="1" dirty="0" smtClean="0"/>
              <a:t>Все искусство управления состоит в искусстве быть честным</a:t>
            </a:r>
            <a:r>
              <a:rPr lang="ru-RU" dirty="0" smtClean="0"/>
              <a:t>. </a:t>
            </a:r>
            <a:r>
              <a:rPr lang="ru-RU" u="sng" dirty="0" smtClean="0">
                <a:hlinkClick r:id="rId2"/>
              </a:rPr>
              <a:t>Т. </a:t>
            </a:r>
            <a:r>
              <a:rPr lang="ru-RU" u="sng" dirty="0" err="1" smtClean="0">
                <a:hlinkClick r:id="rId2"/>
              </a:rPr>
              <a:t>Джефферсон</a:t>
            </a:r>
            <a:endParaRPr lang="ru-RU" dirty="0" smtClean="0"/>
          </a:p>
          <a:p>
            <a:r>
              <a:rPr lang="ru-RU" sz="2000" b="1" dirty="0" smtClean="0"/>
              <a:t>Тема самообразования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 </a:t>
            </a:r>
            <a:r>
              <a:rPr lang="ru-RU" sz="1600" dirty="0" smtClean="0"/>
              <a:t>Социализация детей с особыми образовательными потребностями через </a:t>
            </a:r>
            <a:r>
              <a:rPr lang="ru-RU" sz="1600" dirty="0" smtClean="0"/>
              <a:t>организацию детского коллектива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4098" name="Picture 2" descr="C:\Users\admin\Pictures\2014-02-28 зима 14\зима 14 0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0506" y="1556792"/>
            <a:ext cx="4746294" cy="3559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Королёва</a:t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Елена Юрьевна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000" b="1" dirty="0" smtClean="0"/>
              <a:t>Педагогический стаж</a:t>
            </a:r>
            <a:r>
              <a:rPr lang="ru-RU" sz="2000" dirty="0" smtClean="0"/>
              <a:t>: </a:t>
            </a:r>
            <a:endParaRPr lang="ru-RU" sz="2000" dirty="0" smtClean="0"/>
          </a:p>
          <a:p>
            <a:pPr algn="ctr"/>
            <a:r>
              <a:rPr lang="ru-RU" sz="2000" dirty="0" smtClean="0"/>
              <a:t>23 года</a:t>
            </a:r>
            <a:endParaRPr lang="ru-RU" sz="2000" dirty="0" smtClean="0"/>
          </a:p>
          <a:p>
            <a:r>
              <a:rPr lang="ru-RU" sz="2000" b="1" dirty="0" smtClean="0"/>
              <a:t>Педагогическое кредо</a:t>
            </a:r>
            <a:r>
              <a:rPr lang="ru-RU" sz="2000" dirty="0" smtClean="0"/>
              <a:t>: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2000" i="1" dirty="0" smtClean="0"/>
              <a:t>Слушай ребёнка не ушами, а сердцем.</a:t>
            </a:r>
          </a:p>
          <a:p>
            <a:r>
              <a:rPr lang="ru-RU" sz="2000" b="1" dirty="0" smtClean="0"/>
              <a:t>Тема самообразования</a:t>
            </a:r>
            <a:r>
              <a:rPr lang="ru-RU" dirty="0" smtClean="0"/>
              <a:t>:</a:t>
            </a:r>
          </a:p>
          <a:p>
            <a:r>
              <a:rPr lang="ru-RU" sz="1600" dirty="0" smtClean="0"/>
              <a:t> Социализация детей с особыми образовательными потребностями через развитие трудовых навыков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G:\Королева Е.Ю\КТД война 1812 года\Фото05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2125" y="761206"/>
            <a:ext cx="36576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3286001" cy="129614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Подкопаева </a:t>
            </a:r>
            <a:r>
              <a:rPr lang="ru-RU" sz="3200" dirty="0" smtClean="0">
                <a:latin typeface="Monotype Corsiva" pitchFamily="66" charset="0"/>
              </a:rPr>
              <a:t>О</a:t>
            </a:r>
            <a:r>
              <a:rPr lang="ru-RU" sz="3200" dirty="0" smtClean="0">
                <a:latin typeface="Monotype Corsiva" pitchFamily="66" charset="0"/>
              </a:rPr>
              <a:t>ксана </a:t>
            </a:r>
            <a:r>
              <a:rPr lang="ru-RU" sz="3200" dirty="0" smtClean="0">
                <a:latin typeface="Monotype Corsiva" pitchFamily="66" charset="0"/>
              </a:rPr>
              <a:t>А</a:t>
            </a:r>
            <a:r>
              <a:rPr lang="ru-RU" sz="3200" dirty="0" smtClean="0">
                <a:latin typeface="Monotype Corsiva" pitchFamily="66" charset="0"/>
              </a:rPr>
              <a:t>натольевна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42535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000" b="1" dirty="0" smtClean="0"/>
              <a:t>Педагогический стаж</a:t>
            </a:r>
            <a:r>
              <a:rPr lang="ru-RU" sz="2000" dirty="0" smtClean="0"/>
              <a:t>: </a:t>
            </a:r>
          </a:p>
          <a:p>
            <a:pPr algn="ctr"/>
            <a:r>
              <a:rPr lang="ru-RU" sz="2000" dirty="0" smtClean="0"/>
              <a:t>15 лет</a:t>
            </a:r>
            <a:endParaRPr lang="ru-RU" sz="2000" dirty="0" smtClean="0"/>
          </a:p>
          <a:p>
            <a:r>
              <a:rPr lang="ru-RU" sz="2000" b="1" dirty="0" smtClean="0"/>
              <a:t>Педагогическое кредо</a:t>
            </a:r>
            <a:r>
              <a:rPr lang="ru-RU" sz="2000" dirty="0" smtClean="0"/>
              <a:t>:</a:t>
            </a:r>
          </a:p>
          <a:p>
            <a:pPr algn="ctr"/>
            <a:r>
              <a:rPr lang="ru-RU" sz="2000" i="1" dirty="0" smtClean="0"/>
              <a:t>Классное руководство-это не обязанность, а бесконечное творчество.</a:t>
            </a:r>
            <a:endParaRPr lang="ru-RU" sz="2000" i="1" dirty="0" smtClean="0"/>
          </a:p>
          <a:p>
            <a:r>
              <a:rPr lang="ru-RU" sz="2000" b="1" dirty="0" smtClean="0"/>
              <a:t>Тема самообразования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 </a:t>
            </a:r>
            <a:r>
              <a:rPr lang="ru-RU" sz="1600" dirty="0" smtClean="0"/>
              <a:t>Социализация детей с особыми образовательными потребностями через </a:t>
            </a:r>
            <a:r>
              <a:rPr lang="ru-RU" sz="1600" dirty="0" smtClean="0"/>
              <a:t>профориентацию.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3074" name="Picture 2" descr="C:\Users\admin\Pictures\2014-02-28 зима 14\зима 14 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814390"/>
            <a:ext cx="4402831" cy="3302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3465513" cy="142775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Воробьёва Светлана Яковлевна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556792"/>
            <a:ext cx="3213993" cy="482453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2000" b="1" dirty="0" smtClean="0"/>
              <a:t>Педагогический стаж</a:t>
            </a:r>
            <a:r>
              <a:rPr lang="ru-RU" sz="2000" dirty="0" smtClean="0"/>
              <a:t>: </a:t>
            </a:r>
          </a:p>
          <a:p>
            <a:pPr algn="ctr"/>
            <a:r>
              <a:rPr lang="ru-RU" sz="2000" dirty="0" smtClean="0"/>
              <a:t>22 </a:t>
            </a:r>
            <a:r>
              <a:rPr lang="ru-RU" sz="2000" dirty="0" smtClean="0"/>
              <a:t>года</a:t>
            </a:r>
          </a:p>
          <a:p>
            <a:r>
              <a:rPr lang="ru-RU" sz="2000" b="1" dirty="0" smtClean="0"/>
              <a:t>Педагогическое кредо</a:t>
            </a:r>
            <a:r>
              <a:rPr lang="ru-RU" sz="2000" dirty="0" smtClean="0"/>
              <a:t>:</a:t>
            </a:r>
          </a:p>
          <a:p>
            <a:pPr algn="ctr"/>
            <a:r>
              <a:rPr lang="ru-RU" sz="2000" i="1" dirty="0" smtClean="0"/>
              <a:t>Если хочется пить, то колодец копай...</a:t>
            </a:r>
          </a:p>
          <a:p>
            <a:pPr algn="ctr"/>
            <a:r>
              <a:rPr lang="ru-RU" sz="1700" i="1" dirty="0" smtClean="0"/>
              <a:t>Благородный человек предъявляет требования к себе, низкий человек предъявляет требования к другим</a:t>
            </a:r>
            <a:r>
              <a:rPr lang="ru-RU" sz="2000" dirty="0" smtClean="0"/>
              <a:t>. </a:t>
            </a:r>
            <a:r>
              <a:rPr lang="ru-RU" sz="1500" dirty="0" smtClean="0">
                <a:hlinkClick r:id="rId2"/>
              </a:rPr>
              <a:t>Конфуций</a:t>
            </a:r>
            <a:endParaRPr lang="ru-RU" sz="2000" i="1" dirty="0" smtClean="0"/>
          </a:p>
          <a:p>
            <a:r>
              <a:rPr lang="ru-RU" sz="2000" b="1" dirty="0" smtClean="0"/>
              <a:t>Тема самообразования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 </a:t>
            </a:r>
            <a:r>
              <a:rPr lang="ru-RU" sz="1600" dirty="0" smtClean="0"/>
              <a:t>Социализация детей с особыми образовательными потребностями через </a:t>
            </a:r>
            <a:r>
              <a:rPr lang="ru-RU" sz="1600" dirty="0" smtClean="0"/>
              <a:t>духовно-нравственное воспитание.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7170" name="Picture 2" descr="C:\Users\admin\Pictures\Новая папка\фотографиии\_MG_22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4714" y="1628800"/>
            <a:ext cx="4912085" cy="3274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3465513" cy="116205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Берёзкина </a:t>
            </a:r>
            <a:r>
              <a:rPr lang="ru-RU" sz="3200" dirty="0" smtClean="0">
                <a:latin typeface="Monotype Corsiva" pitchFamily="66" charset="0"/>
              </a:rPr>
              <a:t>Т</a:t>
            </a:r>
            <a:r>
              <a:rPr lang="ru-RU" sz="3200" dirty="0" smtClean="0">
                <a:latin typeface="Monotype Corsiva" pitchFamily="66" charset="0"/>
              </a:rPr>
              <a:t>атьяна Александровна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b="1" dirty="0" smtClean="0"/>
              <a:t>Педагогический стаж</a:t>
            </a:r>
            <a:r>
              <a:rPr lang="ru-RU" sz="2000" dirty="0" smtClean="0"/>
              <a:t>: </a:t>
            </a:r>
          </a:p>
          <a:p>
            <a:pPr algn="ctr"/>
            <a:r>
              <a:rPr lang="ru-RU" sz="2000" dirty="0" smtClean="0"/>
              <a:t>22 </a:t>
            </a:r>
            <a:r>
              <a:rPr lang="ru-RU" sz="2000" dirty="0" smtClean="0"/>
              <a:t>года</a:t>
            </a:r>
          </a:p>
          <a:p>
            <a:r>
              <a:rPr lang="ru-RU" sz="2000" b="1" dirty="0" smtClean="0"/>
              <a:t>Педагогическое кредо</a:t>
            </a:r>
            <a:r>
              <a:rPr lang="ru-RU" sz="2000" dirty="0" smtClean="0"/>
              <a:t>:</a:t>
            </a:r>
          </a:p>
          <a:p>
            <a:pPr algn="ctr"/>
            <a:r>
              <a:rPr lang="ru-RU" sz="2000" i="1" dirty="0" smtClean="0"/>
              <a:t>Только вперёд и ни шагу назад...</a:t>
            </a:r>
            <a:endParaRPr lang="ru-RU" sz="2000" i="1" dirty="0" smtClean="0"/>
          </a:p>
          <a:p>
            <a:r>
              <a:rPr lang="ru-RU" sz="2000" b="1" dirty="0" smtClean="0"/>
              <a:t>Тема самообразования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 </a:t>
            </a:r>
            <a:r>
              <a:rPr lang="ru-RU" sz="1600" dirty="0" smtClean="0"/>
              <a:t>Социализация детей с особыми образовательными потребностями через </a:t>
            </a:r>
            <a:r>
              <a:rPr lang="ru-RU" sz="1600" dirty="0" smtClean="0"/>
              <a:t>воспитание навыков поведения в обществе.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5122" name="Picture 2" descr="C:\Users\admin\Pictures\2014-02-28 зима 14\зима 14 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544359"/>
            <a:ext cx="4762872" cy="3572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3050"/>
            <a:ext cx="3465513" cy="11620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Шлёнская Елена Александровна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3213993" cy="4691063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b="1" dirty="0" smtClean="0"/>
              <a:t>Педагогический стаж</a:t>
            </a:r>
            <a:r>
              <a:rPr lang="ru-RU" sz="2000" dirty="0" smtClean="0"/>
              <a:t>: </a:t>
            </a:r>
          </a:p>
          <a:p>
            <a:pPr algn="ctr"/>
            <a:r>
              <a:rPr lang="ru-RU" sz="2000" dirty="0" smtClean="0"/>
              <a:t>23 года</a:t>
            </a:r>
          </a:p>
          <a:p>
            <a:r>
              <a:rPr lang="ru-RU" sz="2000" b="1" dirty="0" smtClean="0"/>
              <a:t>Педагогическое кредо</a:t>
            </a:r>
            <a:r>
              <a:rPr lang="ru-RU" sz="2000" dirty="0" smtClean="0"/>
              <a:t>: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2000" i="1" dirty="0" smtClean="0"/>
              <a:t>Всё что ни делается- всё к лучшему!</a:t>
            </a:r>
            <a:endParaRPr lang="ru-RU" sz="2000" i="1" dirty="0" smtClean="0"/>
          </a:p>
          <a:p>
            <a:r>
              <a:rPr lang="ru-RU" sz="2000" b="1" dirty="0" smtClean="0"/>
              <a:t>Тема самообразования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 </a:t>
            </a:r>
            <a:r>
              <a:rPr lang="ru-RU" sz="1600" dirty="0" smtClean="0"/>
              <a:t>Социализация детей с особыми образовательными потребностями через развитие </a:t>
            </a:r>
            <a:r>
              <a:rPr lang="ru-RU" sz="1600" dirty="0" smtClean="0"/>
              <a:t>навыков общения с окружающими.</a:t>
            </a:r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3050"/>
            <a:ext cx="3213993" cy="11620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Ивановская Елена Николаевна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000" b="1" dirty="0" smtClean="0"/>
              <a:t>Педагогический стаж</a:t>
            </a:r>
            <a:r>
              <a:rPr lang="ru-RU" sz="2000" dirty="0" smtClean="0"/>
              <a:t>: </a:t>
            </a:r>
          </a:p>
          <a:p>
            <a:pPr algn="ctr"/>
            <a:r>
              <a:rPr lang="ru-RU" sz="2000" dirty="0" smtClean="0"/>
              <a:t>28 лет</a:t>
            </a:r>
            <a:endParaRPr lang="ru-RU" sz="2000" dirty="0" smtClean="0"/>
          </a:p>
          <a:p>
            <a:r>
              <a:rPr lang="ru-RU" sz="2000" b="1" dirty="0" smtClean="0"/>
              <a:t>Педагогическое кредо</a:t>
            </a:r>
            <a:r>
              <a:rPr lang="ru-RU" sz="2000" dirty="0" smtClean="0"/>
              <a:t>:</a:t>
            </a:r>
          </a:p>
          <a:p>
            <a:pPr algn="ctr"/>
            <a:r>
              <a:rPr lang="ru-RU" sz="2000" i="1" dirty="0" smtClean="0"/>
              <a:t>Воспитывать - значит возвышать ум и характер, значит вести к вершинам</a:t>
            </a:r>
            <a:r>
              <a:rPr lang="ru-RU" dirty="0" smtClean="0"/>
              <a:t>. </a:t>
            </a:r>
            <a:r>
              <a:rPr lang="ru-RU" u="sng" dirty="0" smtClean="0">
                <a:hlinkClick r:id="rId2"/>
              </a:rPr>
              <a:t>Андре Моруа</a:t>
            </a:r>
            <a:endParaRPr lang="ru-RU" i="1" dirty="0" smtClean="0"/>
          </a:p>
          <a:p>
            <a:r>
              <a:rPr lang="ru-RU" sz="2000" b="1" dirty="0" smtClean="0"/>
              <a:t>Тема самообразования</a:t>
            </a:r>
            <a:r>
              <a:rPr lang="ru-RU" sz="2000" dirty="0" smtClean="0"/>
              <a:t>:</a:t>
            </a:r>
          </a:p>
          <a:p>
            <a:r>
              <a:rPr lang="ru-RU" sz="1600" dirty="0" smtClean="0"/>
              <a:t> Социализация детей с особыми образовательными потребностями через </a:t>
            </a:r>
            <a:r>
              <a:rPr lang="ru-RU" sz="1600" dirty="0" smtClean="0"/>
              <a:t>организацию детского коллектива.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2050" name="Picture 2" descr="C:\Users\admin\Pictures\2014-02-28 зима 14\зима 14 0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6516" y="1628800"/>
            <a:ext cx="4650283" cy="3487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3050"/>
            <a:ext cx="3213993" cy="149976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Крыжановская Софья Анатольевна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628800"/>
            <a:ext cx="3213993" cy="4824536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b="1" dirty="0" smtClean="0"/>
              <a:t>Педагогический стаж</a:t>
            </a:r>
            <a:r>
              <a:rPr lang="ru-RU" sz="2000" dirty="0" smtClean="0"/>
              <a:t>: </a:t>
            </a:r>
          </a:p>
          <a:p>
            <a:pPr algn="ctr"/>
            <a:r>
              <a:rPr lang="ru-RU" sz="2000" dirty="0" smtClean="0"/>
              <a:t>20 </a:t>
            </a:r>
            <a:r>
              <a:rPr lang="ru-RU" sz="2000" dirty="0" smtClean="0"/>
              <a:t>лет</a:t>
            </a:r>
          </a:p>
          <a:p>
            <a:r>
              <a:rPr lang="ru-RU" sz="2000" b="1" dirty="0" smtClean="0"/>
              <a:t>Педагогическое кредо</a:t>
            </a:r>
            <a:r>
              <a:rPr lang="ru-RU" sz="2000" dirty="0" smtClean="0"/>
              <a:t>:</a:t>
            </a:r>
          </a:p>
          <a:p>
            <a:pPr algn="ctr"/>
            <a:r>
              <a:rPr lang="ru-RU" sz="2000" i="1" dirty="0" smtClean="0"/>
              <a:t>Идти вперёд и не сдаваться!</a:t>
            </a:r>
          </a:p>
          <a:p>
            <a:pPr algn="ctr"/>
            <a:r>
              <a:rPr lang="ru-RU" sz="2000" i="1" dirty="0" smtClean="0"/>
              <a:t> </a:t>
            </a:r>
            <a:r>
              <a:rPr lang="ru-RU" sz="2000" b="1" dirty="0" smtClean="0"/>
              <a:t>Тема </a:t>
            </a:r>
            <a:r>
              <a:rPr lang="ru-RU" sz="2000" b="1" dirty="0" smtClean="0"/>
              <a:t>самообразования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 </a:t>
            </a:r>
            <a:r>
              <a:rPr lang="ru-RU" sz="1600" dirty="0" smtClean="0"/>
              <a:t>Социализация детей с особыми образовательными потребностями </a:t>
            </a:r>
            <a:r>
              <a:rPr lang="ru-RU" sz="1600" dirty="0" smtClean="0"/>
              <a:t>через духовно-нравственное воспитание средствами музыки.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5" name="Содержимое 4" descr="C:\Users\admin\Pictures\Новая папка\фотографиии\IMG_2762.JPG"/>
          <p:cNvPicPr>
            <a:picLocks noGrp="1"/>
          </p:cNvPicPr>
          <p:nvPr>
            <p:ph idx="1"/>
          </p:nvPr>
        </p:nvPicPr>
        <p:blipFill>
          <a:blip r:embed="rId2" cstate="print"/>
          <a:srcRect l="56120" t="2163"/>
          <a:stretch>
            <a:fillRect/>
          </a:stretch>
        </p:blipFill>
        <p:spPr bwMode="auto">
          <a:xfrm>
            <a:off x="4162079" y="273050"/>
            <a:ext cx="3937691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Рисунок" ma:contentTypeID="0x0101020040EDBD77D58CC447A4EB76D92B835C06" ma:contentTypeVersion="49" ma:contentTypeDescription="Отправка изображения или фотографии." ma:contentTypeScope="" ma:versionID="b09ab59cf5792d586898e43eb107c5c2">
  <xsd:schema xmlns:xsd="http://www.w3.org/2001/XMLSchema" xmlns:xs="http://www.w3.org/2001/XMLSchema" xmlns:p="http://schemas.microsoft.com/office/2006/metadata/properties" xmlns:ns1="http://schemas.microsoft.com/sharepoint/v3" xmlns:ns3="4a252ca3-5a62-4c1c-90a6-29f4710e47f8" targetNamespace="http://schemas.microsoft.com/office/2006/metadata/properties" ma:root="true" ma:fieldsID="e195cd59032998da12a83329285bfd60" ns1:_="" ns3:_="">
    <xsd:import namespace="http://schemas.microsoft.com/sharepoint/v3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Ширина рисунка" ma:internalName="ImageWidth" ma:readOnly="true">
      <xsd:simpleType>
        <xsd:restriction base="dms:Unknown"/>
      </xsd:simpleType>
    </xsd:element>
    <xsd:element name="ImageHeight" ma:index="12" nillable="true" ma:displayName="Высота рисунка" ma:internalName="ImageHeight" ma:readOnly="true">
      <xsd:simpleType>
        <xsd:restriction base="dms:Unknown"/>
      </xsd:simpleType>
    </xsd:element>
    <xsd:element name="ImageCreateDate" ma:index="13" nillable="true" ma:displayName="Дата создания рисунка" ma:format="DateTime" ma:hidden="true" ma:internalName="ImageCreateDate">
      <xsd:simpleType>
        <xsd:restriction base="dms:DateTime"/>
      </xsd:simpleType>
    </xsd:element>
    <xsd:element name="Description" ma:index="14" nillable="true" ma:displayName="Описание" ma:description="Используется в качестве замещающего текста для рисунка.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Эскиз существует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Изображение для просмотра существует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URL-адрес изображения для просмотра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26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27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8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8" ma:displayName="Название"/>
        <xsd:element ref="dc:subject" minOccurs="0" maxOccurs="1"/>
        <xsd:element ref="dc:description" minOccurs="0" maxOccurs="1"/>
        <xsd:element name="keywords" minOccurs="0" maxOccurs="1" type="xsd:string" ma:index="20" ma:displayName="Ключевые слова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ImageCreateDate xmlns="http://schemas.microsoft.com/sharepoint/v3" xsi:nil="true"/>
    <Description xmlns="http://schemas.microsoft.com/sharepoint/v3" xsi:nil="true"/>
    <_dlc_DocId xmlns="4a252ca3-5a62-4c1c-90a6-29f4710e47f8">AWJJH2MPE6E2-2143926756-8</_dlc_DocId>
    <_dlc_DocIdUrl xmlns="4a252ca3-5a62-4c1c-90a6-29f4710e47f8">
      <Url>http://edu-sps.koiro.local/NSI/_layouts/15/DocIdRedir.aspx?ID=AWJJH2MPE6E2-2143926756-8</Url>
      <Description>AWJJH2MPE6E2-2143926756-8</Description>
    </_dlc_DocIdUrl>
  </documentManagement>
</p:properties>
</file>

<file path=customXml/itemProps1.xml><?xml version="1.0" encoding="utf-8"?>
<ds:datastoreItem xmlns:ds="http://schemas.openxmlformats.org/officeDocument/2006/customXml" ds:itemID="{BBAFB438-B000-4F56-9FB2-19B7ABA8F741}"/>
</file>

<file path=customXml/itemProps2.xml><?xml version="1.0" encoding="utf-8"?>
<ds:datastoreItem xmlns:ds="http://schemas.openxmlformats.org/officeDocument/2006/customXml" ds:itemID="{B02C05FC-D9AE-4403-BC9E-39DF690E2A21}"/>
</file>

<file path=customXml/itemProps3.xml><?xml version="1.0" encoding="utf-8"?>
<ds:datastoreItem xmlns:ds="http://schemas.openxmlformats.org/officeDocument/2006/customXml" ds:itemID="{E17EF7F7-924D-4138-9A66-186961567FF4}"/>
</file>

<file path=customXml/itemProps4.xml><?xml version="1.0" encoding="utf-8"?>
<ds:datastoreItem xmlns:ds="http://schemas.openxmlformats.org/officeDocument/2006/customXml" ds:itemID="{285160F7-EB33-4E5F-A78D-8510D52F09CF}"/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252</Words>
  <Application>Microsoft Office PowerPoint</Application>
  <PresentationFormat>Экран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Методическое объединение классных руководителей</vt:lpstr>
      <vt:lpstr>       Дьякова Светлана Вячеславовна </vt:lpstr>
      <vt:lpstr>Королёва Елена Юрьевна</vt:lpstr>
      <vt:lpstr>Подкопаева Оксана Анатольевна</vt:lpstr>
      <vt:lpstr>Воробьёва Светлана Яковлевна</vt:lpstr>
      <vt:lpstr>Берёзкина Татьяна Александровна</vt:lpstr>
      <vt:lpstr>Шлёнская Елена Александровна</vt:lpstr>
      <vt:lpstr>Ивановская Елена Николаевна</vt:lpstr>
      <vt:lpstr>Крыжановская Софья Анатольевна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keywords/>
  <cp:lastModifiedBy>admin</cp:lastModifiedBy>
  <cp:revision>13</cp:revision>
  <dcterms:created xsi:type="dcterms:W3CDTF">2014-02-28T11:19:23Z</dcterms:created>
  <dcterms:modified xsi:type="dcterms:W3CDTF">2014-02-28T15:11:44Z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0x0101020040EDBD77D58CC447A4EB76D92B835C06</vt:lpwstr>
  </property>
  <property fmtid="{D5CDD505-2E9C-101B-9397-08002B2CF9AE}" pid="3" name="_dlc_DocIdItemGuid">
    <vt:lpwstr>42584b9a-4da7-4956-aa82-ea5dbfd21e9f</vt:lpwstr>
  </property>
</Properties>
</file>