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B6479-360C-452E-BE86-F99D3C6B33D1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34891-389E-4CBF-8F76-F89DDCB159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media/image1.jpeg" Type="http://schemas.openxmlformats.org/officeDocument/2006/relationships/image"/><Relationship Id="rId3" Target="../slideLayouts/slideLayout3.xml" Type="http://schemas.openxmlformats.org/officeDocument/2006/relationships/slideLayout"/><Relationship Id="rId7" Target="../slideLayouts/slideLayout7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0" Target="../slideLayouts/slideLayout10.xml" Type="http://schemas.openxmlformats.org/officeDocument/2006/relationships/slideLayout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4800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Классная работа.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 урока: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Параметр. Уравнение с параметром (начальные представления). Дискриминант. Формулы корней квадратного уравнения.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5638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Решение квадратных уравнений с параметром:</a:t>
            </a: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Зависимость количества корней квадратного уравнения от его дискриминанта.</a:t>
            </a: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 &gt; 0 (2 корня); D = 0 (1 корень); D &lt; 0 (нет корней).</a:t>
            </a: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Если D &gt; 0 то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аx</a:t>
            </a:r>
            <a:r>
              <a:rPr lang="ru-RU" sz="20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+ 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вx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+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=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(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 x</a:t>
            </a:r>
            <a:r>
              <a:rPr lang="ru-RU" sz="2000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(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 x</a:t>
            </a:r>
            <a:r>
              <a:rPr lang="ru-RU" sz="2000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Если D &gt; 0, то левую часть можно представить в виде полного квадрата или выражения, ему противоположного</a:t>
            </a:r>
          </a:p>
          <a:p>
            <a:pPr algn="just">
              <a:buNone/>
            </a:pP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ax</a:t>
            </a:r>
            <a:r>
              <a:rPr lang="ru-RU" sz="20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+ 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вx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+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=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(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 x</a:t>
            </a:r>
            <a:r>
              <a:rPr lang="ru-RU" sz="2000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r>
              <a:rPr lang="ru-RU" sz="20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Если уравнение приведенное то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sz="2000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+ x</a:t>
            </a:r>
            <a:r>
              <a:rPr lang="ru-RU" sz="2000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–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аx</a:t>
            </a:r>
            <a:r>
              <a:rPr lang="ru-RU" sz="2000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•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sz="2000" baseline="-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= 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 Если а &gt; 0, D &gt; 0, то уравнение имеет два действительных различных корня</a:t>
            </a: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&lt; 0, </a:t>
            </a:r>
            <a:r>
              <a:rPr lang="ru-RU" sz="2000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&gt; 0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оба корня положительны</a:t>
            </a: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б)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&gt; 0, </a:t>
            </a:r>
            <a:r>
              <a:rPr lang="ru-RU" sz="2000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&gt; 0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оба корня отрицательны</a:t>
            </a: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в)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&lt; 0,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 0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корни противоположны по знаку. Положителен тот корень, который имеет больший модуль.</a:t>
            </a:r>
          </a:p>
          <a:p>
            <a:pPr algn="just"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г)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&gt; 0, </a:t>
            </a:r>
            <a:r>
              <a:rPr lang="ru-RU" sz="2000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&lt; 0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корни противоположны по знаку. Отрицателен тот корень, который имеет больший модуль.</a:t>
            </a:r>
          </a:p>
          <a:p>
            <a:pPr algn="just">
              <a:buNone/>
            </a:pP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609600"/>
            <a:ext cx="838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Пример 1.</a:t>
            </a:r>
            <a:endParaRPr lang="ru-RU" sz="28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>
              <a:buNone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 каких значениях параметра а уравнение </a:t>
            </a:r>
          </a:p>
          <a:p>
            <a:pPr>
              <a:buNone/>
            </a:pP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аx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(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аx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+ 3) + 6 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(</a:t>
            </a:r>
            <a:r>
              <a:rPr lang="ru-RU" sz="28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аx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– 6) является</a:t>
            </a:r>
          </a:p>
          <a:p>
            <a:pPr>
              <a:buNone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 квадратным</a:t>
            </a:r>
          </a:p>
          <a:p>
            <a:pPr>
              <a:buNone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б) неполным квадратным</a:t>
            </a:r>
          </a:p>
          <a:p>
            <a:pPr>
              <a:buNone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в) линейным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Формирование навыков и умений по теме: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Упражнения: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0">
              <a:buNone/>
            </a:pP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= 3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+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 – уравнение с параметром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Написать уравнение, которое получится при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= 10,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–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2, 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=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, 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</a:t>
            </a:r>
          </a:p>
          <a:p>
            <a:pPr marL="0" lvl="0" indent="0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Каким – линейным или квадратным – является уравнение: </a:t>
            </a:r>
          </a:p>
          <a:p>
            <a:pPr marL="0" lvl="0" indent="0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– 2)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+ (5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– 20)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– 16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=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 относительно 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при: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 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1 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б) 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0,4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в) 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=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0?</a:t>
            </a:r>
          </a:p>
          <a:p>
            <a:pPr lvl="0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Выясните вид уравнения: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(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– 1)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+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(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– 12)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+ 8, относительно 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при: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–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2;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б)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= 1; 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в)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= 0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решите его для каждого случая.</a:t>
            </a:r>
          </a:p>
          <a:p>
            <a:pPr marL="514350" indent="-514350">
              <a:buAutoNum type="arabicPeriod"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Задания из задачника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Задание на дом: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Карточки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Индивидуальные задания: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«3» 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1) Привести уравнения к стандартному виду и выписать их коэффициенты: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       		б) 		      в)  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2) Являются числа 3, 1, 0, – 4 корнями уравнения	 	 .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«4» 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3) Решить уравнения: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                          б)  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в)      	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Рисунок 4" descr="http://unimath.ru/images/clip_image002_1210.gif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19200" y="28194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unimath.ru/images/clip_image004_1038.gif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57600" y="2819400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unimath.ru/images/clip_image006_0865.gif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943600" y="28194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unimath.ru/images/clip_image008_0872.gif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62000" y="36576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unimath.ru/images/clip_image010_0720.gif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219200" y="4876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unimath.ru/images/clip_image020_0532.gif"/>
          <p:cNvPicPr/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733800" y="4876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unimath.ru/images/clip_image014_0683.gif"/>
          <p:cNvPicPr/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1219200" y="5257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Актуализация знаний.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Рассмотреть решение уравнений:</a:t>
            </a: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а)       </a:t>
            </a:r>
          </a:p>
          <a:p>
            <a:pPr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б) 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Рисунок 3" descr="http://unimath.ru/images/clip_image018_0602.gif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14400" y="2209800"/>
            <a:ext cx="1752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unimath.ru/images/clip_image020_0532.gif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14400" y="34290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Рассмотрим новый материал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Дискриминант. Формулы корней квадратного уравнения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Содержимое 5" descr="yrav21.gif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533400" y="1600200"/>
            <a:ext cx="6167734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Рассмотрим пример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Рисунок 4" descr="http://unimath.ru/images/clip_image026_0488.gif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2000" y="13716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unimath.ru/images/clip_image028_0474.gif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2000" y="2057400"/>
            <a:ext cx="312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unimath.ru/images/clip_image030_0438.gif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62000" y="2590800"/>
            <a:ext cx="5791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unimath.ru/images/clip_image032_0401.gif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38200" y="3200400"/>
            <a:ext cx="335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unimath.ru/images/clip_image034_0378.gif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914400" y="4343400"/>
            <a:ext cx="419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14400" y="5498068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Ответ: 2,       -1.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Параметр. Уравнение с параметром (начальные представления).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24383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Параметр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– величина, характеризующая какое-нибудь основное свойство устройства, системы. «Словарь русского языка» С.И. Ожегова.</a:t>
            </a:r>
          </a:p>
          <a:p>
            <a:pPr algn="just"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Параметр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– постоянная величина, выраженная буквой, сохраняющая свое постоянное значение лишь в условиях данной задачи. «Словарь иностранных слов».</a:t>
            </a:r>
          </a:p>
          <a:p>
            <a:pPr algn="just"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886200"/>
            <a:ext cx="6705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Параметр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 это величина, входящая в математическую формулу и сохраняющая постоянное значение в пределах одного явления или для данной частной задачи, но при переходе к другому явлению или другой задаче меняющая свое значение. «Толковый словарь русского языка» под редакцией Д.Н. Ушакова.</a:t>
            </a:r>
          </a:p>
          <a:p>
            <a:pPr algn="just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Рассмотрим самые простые уравнения с параметром, которые сводятся к решению линейного или квадратного уравнения:</a:t>
            </a:r>
          </a:p>
          <a:p>
            <a:pPr marL="0" indent="0" algn="just"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ru-RU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f</a:t>
            </a: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(</a:t>
            </a:r>
            <a:r>
              <a:rPr lang="ru-RU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x</a:t>
            </a: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, </a:t>
            </a:r>
            <a:r>
              <a:rPr lang="ru-RU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</a:t>
            </a: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) 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= 0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т.е. линейное уравнение 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0</a:t>
            </a:r>
          </a:p>
          <a:p>
            <a:pPr marL="0" indent="0" algn="just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f</a:t>
            </a: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(</a:t>
            </a:r>
            <a:r>
              <a:rPr lang="ru-RU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x</a:t>
            </a: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; </a:t>
            </a:r>
            <a:r>
              <a:rPr lang="ru-RU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</a:t>
            </a: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; </a:t>
            </a:r>
            <a:r>
              <a:rPr lang="ru-RU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b</a:t>
            </a: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; </a:t>
            </a:r>
            <a:r>
              <a:rPr lang="ru-RU" b="1" i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</a:t>
            </a: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)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= 0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т.е. квадратное уравнение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ax</a:t>
            </a:r>
            <a:r>
              <a:rPr lang="ru-RU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+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+ 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Рассмотрим решение уравнений с параметром на примерах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2558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Решение линейных уравнений: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i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Пример №1.</a:t>
            </a:r>
          </a:p>
          <a:p>
            <a:pPr>
              <a:buNone/>
            </a:pP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1)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= b</a:t>
            </a:r>
            <a:r>
              <a:rPr lang="ru-RU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+ </a:t>
            </a: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2, </a:t>
            </a:r>
          </a:p>
          <a:p>
            <a:pPr>
              <a:buNone/>
            </a:pP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– неизвестное число, </a:t>
            </a:r>
          </a:p>
          <a:p>
            <a:pPr>
              <a:buNone/>
            </a:pPr>
            <a:r>
              <a:rPr lang="ru-RU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параметр, известное фиксированное число.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22887190B8F814D8FDB822D6A24B69C" ma:contentTypeVersion="1" ma:contentTypeDescription="Создание документа." ma:contentTypeScope="" ma:versionID="912abb02db8c33153d0b8f0f8248586b">
  <xsd:schema xmlns:xsd="http://www.w3.org/2001/XMLSchema" xmlns:xs="http://www.w3.org/2001/XMLSchema" xmlns:p="http://schemas.microsoft.com/office/2006/metadata/properties" xmlns:ns2="790c5408-51d9-4e10-9bd8-8c8141be4f06" targetNamespace="http://schemas.microsoft.com/office/2006/metadata/properties" ma:root="true" ma:fieldsID="e686ad7b5f1a86bb4d01c5ad15a5446a" ns2:_="">
    <xsd:import namespace="790c5408-51d9-4e10-9bd8-8c8141be4f0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c5408-51d9-4e10-9bd8-8c8141be4f0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90c5408-51d9-4e10-9bd8-8c8141be4f06">S4PQ372FCS27-1695138003-572</_dlc_DocId>
    <_dlc_DocIdUrl xmlns="790c5408-51d9-4e10-9bd8-8c8141be4f06">
      <Url>http://edu-sps.koiro.local/Mega/rodinskaj/_layouts/15/DocIdRedir.aspx?ID=S4PQ372FCS27-1695138003-572</Url>
      <Description>S4PQ372FCS27-1695138003-572</Description>
    </_dlc_DocIdUrl>
  </documentManagement>
</p:properties>
</file>

<file path=customXml/itemProps1.xml><?xml version="1.0" encoding="utf-8"?>
<ds:datastoreItem xmlns:ds="http://schemas.openxmlformats.org/officeDocument/2006/customXml" ds:itemID="{B8D19067-F68E-4F40-B093-4466F415397A}"/>
</file>

<file path=customXml/itemProps2.xml><?xml version="1.0" encoding="utf-8"?>
<ds:datastoreItem xmlns:ds="http://schemas.openxmlformats.org/officeDocument/2006/customXml" ds:itemID="{CF85712C-171A-43C2-962A-8CE3830DF88E}"/>
</file>

<file path=customXml/itemProps3.xml><?xml version="1.0" encoding="utf-8"?>
<ds:datastoreItem xmlns:ds="http://schemas.openxmlformats.org/officeDocument/2006/customXml" ds:itemID="{2BE62761-B474-48C1-AF25-FA1DD2553F2E}"/>
</file>

<file path=customXml/itemProps4.xml><?xml version="1.0" encoding="utf-8"?>
<ds:datastoreItem xmlns:ds="http://schemas.openxmlformats.org/officeDocument/2006/customXml" ds:itemID="{397C73CA-FDA1-4DA9-B154-FAAEB990C4B8}"/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177</Words>
  <Application>Microsoft Office PowerPoint</Application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Классная работа. Тема урока: Параметр. Уравнение с параметром (начальные представления). Дискриминант. Формулы корней квадратного уравнения. </vt:lpstr>
      <vt:lpstr>Индивидуальные задания: </vt:lpstr>
      <vt:lpstr>Актуализация знаний.</vt:lpstr>
      <vt:lpstr>Рассмотрим новый материал</vt:lpstr>
      <vt:lpstr>Дискриминант. Формулы корней квадратного уравнения.</vt:lpstr>
      <vt:lpstr>Рассмотрим пример</vt:lpstr>
      <vt:lpstr>Параметр. Уравнение с параметром (начальные представления).</vt:lpstr>
      <vt:lpstr>Слайд 8</vt:lpstr>
      <vt:lpstr>Рассмотрим решение уравнений с параметром на примерах</vt:lpstr>
      <vt:lpstr>Слайд 10</vt:lpstr>
      <vt:lpstr>Слайд 11</vt:lpstr>
      <vt:lpstr>Формирование навыков и умений по теме:</vt:lpstr>
      <vt:lpstr>Слайд 13</vt:lpstr>
      <vt:lpstr>Задание на дом: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Юля</cp:lastModifiedBy>
  <cp:revision>20</cp:revision>
  <dcterms:created xsi:type="dcterms:W3CDTF">2012-02-12T09:18:43Z</dcterms:created>
  <dcterms:modified xsi:type="dcterms:W3CDTF">2012-11-02T21:30:31Z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190592</vt:lpwstr>
  </property>
  <property fmtid="{D5CDD505-2E9C-101B-9397-08002B2CF9AE}" pid="3" name="NXPowerLiteSettings">
    <vt:lpwstr>F7200358026400</vt:lpwstr>
  </property>
  <property fmtid="{D5CDD505-2E9C-101B-9397-08002B2CF9AE}" pid="4" name="NXPowerLiteVersion">
    <vt:lpwstr>D5.0.6</vt:lpwstr>
  </property>
  <property fmtid="{D5CDD505-2E9C-101B-9397-08002B2CF9AE}" pid="5" name="ContentTypeId">
    <vt:lpwstr>0x010100D22887190B8F814D8FDB822D6A24B69C</vt:lpwstr>
  </property>
  <property fmtid="{D5CDD505-2E9C-101B-9397-08002B2CF9AE}" pid="6" name="_dlc_DocIdItemGuid">
    <vt:lpwstr>6a23b06d-4234-407a-ac47-5bcf9c7f9fe1</vt:lpwstr>
  </property>
</Properties>
</file>