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70" r:id="rId2"/>
    <p:sldId id="293" r:id="rId3"/>
    <p:sldId id="294" r:id="rId4"/>
    <p:sldId id="290" r:id="rId5"/>
    <p:sldId id="291" r:id="rId6"/>
    <p:sldId id="292" r:id="rId7"/>
    <p:sldId id="278" r:id="rId8"/>
    <p:sldId id="286" r:id="rId9"/>
    <p:sldId id="287" r:id="rId10"/>
    <p:sldId id="282" r:id="rId11"/>
    <p:sldId id="288" r:id="rId12"/>
    <p:sldId id="281" r:id="rId13"/>
    <p:sldId id="285" r:id="rId14"/>
    <p:sldId id="284" r:id="rId15"/>
    <p:sldId id="289" r:id="rId16"/>
    <p:sldId id="276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380" autoAdjust="0"/>
  </p:normalViewPr>
  <p:slideViewPr>
    <p:cSldViewPr>
      <p:cViewPr varScale="1">
        <p:scale>
          <a:sx n="78" d="100"/>
          <a:sy n="7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2422B-D827-4F3F-841E-AD97235913CC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CADD0E-83F1-4B25-BAD7-2583F1C72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0A3E-D98F-4838-9001-1ADE8E53E82B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106E-DFB6-428D-A649-808001447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A778-2D3D-42F6-B624-00171FD86C1D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5F26-2589-4230-8723-C5555EE69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4450-6BAB-4B29-8D34-76F6A9B5C54D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84E2-E57A-4B11-AE87-A90142306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32C2-83EF-4B74-8654-52A301D15A64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3C4B-8E2A-48EE-8F2D-3FC02F873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624B-6BD8-4B04-8682-3328E844CFB9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D70E-1777-4935-B416-3C707C169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141B1-500C-469B-87F2-82664366A671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03CEA-4662-4E50-AC5A-07BFF2B17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2845-97C7-4C34-BCE4-3AA3B6843CC9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0BE8-F4C9-44B4-9DB0-8797BEF31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51F2-CD0E-4C50-8854-9340339298A1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D964-267C-4DDA-9901-C9FC4EFD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7355-711D-42AC-AB96-EB66E3BB7746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E818-5207-41D9-B372-ABD615DF8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8E61-8958-4A4A-92FD-219AD9D460B6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5F0B-E4A5-4212-B3D3-99223BD47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001B-4B03-4E3E-A2A0-664633E04482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71BE-7536-48E8-AD41-7C024C3D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219AA-56A9-4BB7-8ADF-0D39A9D353F6}" type="datetimeFigureOut">
              <a:rPr lang="ru-RU"/>
              <a:pPr>
                <a:defRPr/>
              </a:pPr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DA76A2-9ED0-4949-A1C8-BD240AB01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830888" y="2636838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027" name="Picture 3" descr="C:\Users\Admin\Desktop\проект\Mug63bozMF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36772" cy="51574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42852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РУССКАЯ ПЕЧЬ</a:t>
            </a:r>
            <a:endParaRPr lang="ru-RU" sz="5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Добежала девочка до </a:t>
            </a:r>
            <a:r>
              <a:rPr lang="ru-RU" sz="2800" b="1" dirty="0" err="1" smtClean="0"/>
              <a:t>печки:-Печка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матушка,спрячь</a:t>
            </a:r>
            <a:r>
              <a:rPr lang="ru-RU" sz="2800" b="1" dirty="0" smtClean="0"/>
              <a:t> меня! - Поешь моего ржаного пирожка. Девочка </a:t>
            </a:r>
            <a:r>
              <a:rPr lang="ru-RU" sz="2800" b="1" dirty="0" err="1" smtClean="0"/>
              <a:t>скорее-пирожок</a:t>
            </a:r>
            <a:r>
              <a:rPr lang="ru-RU" sz="2800" b="1" dirty="0" smtClean="0"/>
              <a:t> в рот, а сама с братцем в печь, села в устьице.</a:t>
            </a:r>
            <a:endParaRPr lang="ru-RU" sz="2800" b="1" dirty="0"/>
          </a:p>
        </p:txBody>
      </p:sp>
      <p:pic>
        <p:nvPicPr>
          <p:cNvPr id="36866" name="Picture 2" descr="C:\Users\Admin\Desktop\скачанные файлы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4386"/>
            <a:ext cx="6000792" cy="464644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Добежала девочка до </a:t>
            </a:r>
            <a:r>
              <a:rPr lang="ru-RU" sz="2800" b="1" dirty="0" err="1" smtClean="0"/>
              <a:t>печки:-Печка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матушка,спрячь</a:t>
            </a:r>
            <a:r>
              <a:rPr lang="ru-RU" sz="2800" b="1" dirty="0" smtClean="0"/>
              <a:t> меня! - Поешь моего ржаного пирожка. Девочка </a:t>
            </a:r>
            <a:r>
              <a:rPr lang="ru-RU" sz="2800" b="1" dirty="0" err="1" smtClean="0"/>
              <a:t>скорее-пирожок</a:t>
            </a:r>
            <a:r>
              <a:rPr lang="ru-RU" sz="2800" b="1" dirty="0" smtClean="0"/>
              <a:t> в рот, а сама с братцем в печь, села в устьице.</a:t>
            </a:r>
            <a:endParaRPr lang="ru-RU" sz="2800" b="1" dirty="0"/>
          </a:p>
        </p:txBody>
      </p:sp>
      <p:pic>
        <p:nvPicPr>
          <p:cNvPr id="36866" name="Picture 2" descr="C:\Users\Admin\Desktop\скачанные файлы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854386"/>
            <a:ext cx="5643602" cy="46464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2014971" flipV="1">
            <a:off x="520993" y="3341552"/>
            <a:ext cx="2825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Гуси-лебеди</a:t>
            </a:r>
            <a:endParaRPr lang="ru-RU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7286676" cy="643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3"/>
            <a:ext cx="435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лежанка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7587" y="2164541"/>
            <a:ext cx="57144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2880561" y="1451808"/>
            <a:ext cx="486794" cy="467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715171" cy="62210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3"/>
            <a:ext cx="435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лежанка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7587" y="2164541"/>
            <a:ext cx="57144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2880561" y="1451808"/>
            <a:ext cx="486794" cy="4671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43702" y="2571744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устье</a:t>
            </a:r>
            <a:endParaRPr lang="ru-RU" sz="3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4214810" y="3143248"/>
            <a:ext cx="2786082" cy="107157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643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3"/>
            <a:ext cx="435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лежанка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7587" y="2164541"/>
            <a:ext cx="57144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2942117" y="1513363"/>
            <a:ext cx="363683" cy="4671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43702" y="2571744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устье</a:t>
            </a:r>
            <a:endParaRPr lang="ru-RU" sz="4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4214810" y="3143248"/>
            <a:ext cx="2786082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58016" y="4214818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шесток</a:t>
            </a:r>
            <a:endParaRPr lang="ru-RU" sz="4000" dirty="0"/>
          </a:p>
        </p:txBody>
      </p:sp>
      <p:cxnSp>
        <p:nvCxnSpPr>
          <p:cNvPr id="20" name="Прямая со стрелкой 19"/>
          <p:cNvCxnSpPr>
            <a:stCxn id="18" idx="1"/>
          </p:cNvCxnSpPr>
          <p:nvPr/>
        </p:nvCxnSpPr>
        <p:spPr>
          <a:xfrm rot="10800000" flipV="1">
            <a:off x="4286248" y="4568760"/>
            <a:ext cx="2571768" cy="2175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7286676" cy="643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3"/>
            <a:ext cx="435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лежанка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7587" y="2164541"/>
            <a:ext cx="57144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2880561" y="1451808"/>
            <a:ext cx="486794" cy="4671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43702" y="2571744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устье</a:t>
            </a:r>
            <a:endParaRPr lang="ru-RU" sz="3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4214810" y="3143248"/>
            <a:ext cx="2786082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58016" y="4214818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шесток</a:t>
            </a:r>
            <a:endParaRPr lang="ru-RU" sz="3200" dirty="0"/>
          </a:p>
        </p:txBody>
      </p:sp>
      <p:cxnSp>
        <p:nvCxnSpPr>
          <p:cNvPr id="20" name="Прямая со стрелкой 19"/>
          <p:cNvCxnSpPr>
            <a:stCxn id="18" idx="1"/>
          </p:cNvCxnSpPr>
          <p:nvPr/>
        </p:nvCxnSpPr>
        <p:spPr>
          <a:xfrm rot="10800000" flipV="1">
            <a:off x="4286248" y="4507206"/>
            <a:ext cx="2571768" cy="2791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0800000" flipV="1">
            <a:off x="7010416" y="5259228"/>
            <a:ext cx="1776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опечье</a:t>
            </a:r>
            <a:endParaRPr lang="ru-RU" sz="3200" dirty="0"/>
          </a:p>
        </p:txBody>
      </p:sp>
      <p:cxnSp>
        <p:nvCxnSpPr>
          <p:cNvPr id="24" name="Прямая со стрелкой 23"/>
          <p:cNvCxnSpPr>
            <a:stCxn id="22" idx="3"/>
          </p:cNvCxnSpPr>
          <p:nvPr/>
        </p:nvCxnSpPr>
        <p:spPr>
          <a:xfrm rot="10800000" flipV="1">
            <a:off x="5072066" y="5551616"/>
            <a:ext cx="1938350" cy="16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10416" y="500042"/>
            <a:ext cx="18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дымоход</a:t>
            </a:r>
            <a:endParaRPr lang="ru-RU" sz="32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5929322" y="714356"/>
            <a:ext cx="107157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010416" y="3357562"/>
            <a:ext cx="18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печурка</a:t>
            </a:r>
            <a:endParaRPr lang="ru-RU" sz="3200" dirty="0"/>
          </a:p>
        </p:txBody>
      </p:sp>
      <p:cxnSp>
        <p:nvCxnSpPr>
          <p:cNvPr id="32" name="Прямая со стрелкой 31"/>
          <p:cNvCxnSpPr>
            <a:stCxn id="28" idx="1"/>
          </p:cNvCxnSpPr>
          <p:nvPr/>
        </p:nvCxnSpPr>
        <p:spPr>
          <a:xfrm rot="10800000">
            <a:off x="5857884" y="3500438"/>
            <a:ext cx="1152532" cy="149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715172" cy="643538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7286676" cy="643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3"/>
            <a:ext cx="435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лежанка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7587" y="2164541"/>
            <a:ext cx="57144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2880561" y="1451808"/>
            <a:ext cx="486794" cy="467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43702" y="2571744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устье</a:t>
            </a:r>
            <a:endParaRPr lang="ru-RU" sz="3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4214810" y="3143248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58016" y="4214818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шесток</a:t>
            </a:r>
            <a:endParaRPr lang="ru-RU" sz="3200" dirty="0"/>
          </a:p>
        </p:txBody>
      </p:sp>
      <p:cxnSp>
        <p:nvCxnSpPr>
          <p:cNvPr id="20" name="Прямая со стрелкой 19"/>
          <p:cNvCxnSpPr>
            <a:stCxn id="18" idx="1"/>
          </p:cNvCxnSpPr>
          <p:nvPr/>
        </p:nvCxnSpPr>
        <p:spPr>
          <a:xfrm rot="10800000" flipV="1">
            <a:off x="4286248" y="4507206"/>
            <a:ext cx="2571768" cy="279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0800000" flipV="1">
            <a:off x="7010416" y="5259228"/>
            <a:ext cx="1776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опечье</a:t>
            </a:r>
            <a:endParaRPr lang="ru-RU" sz="3200" dirty="0"/>
          </a:p>
        </p:txBody>
      </p:sp>
      <p:cxnSp>
        <p:nvCxnSpPr>
          <p:cNvPr id="24" name="Прямая со стрелкой 23"/>
          <p:cNvCxnSpPr>
            <a:stCxn id="22" idx="3"/>
          </p:cNvCxnSpPr>
          <p:nvPr/>
        </p:nvCxnSpPr>
        <p:spPr>
          <a:xfrm rot="10800000" flipV="1">
            <a:off x="5072066" y="5551616"/>
            <a:ext cx="1938350" cy="16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10416" y="500042"/>
            <a:ext cx="18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дымоход</a:t>
            </a:r>
            <a:endParaRPr lang="ru-RU" sz="32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5929322" y="714356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010416" y="3357562"/>
            <a:ext cx="18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печурка</a:t>
            </a:r>
            <a:endParaRPr lang="ru-RU" sz="3200" dirty="0"/>
          </a:p>
        </p:txBody>
      </p:sp>
      <p:cxnSp>
        <p:nvCxnSpPr>
          <p:cNvPr id="32" name="Прямая со стрелкой 31"/>
          <p:cNvCxnSpPr>
            <a:stCxn id="28" idx="1"/>
          </p:cNvCxnSpPr>
          <p:nvPr/>
        </p:nvCxnSpPr>
        <p:spPr>
          <a:xfrm rot="10800000">
            <a:off x="5857884" y="3500438"/>
            <a:ext cx="1152532" cy="149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830888" y="2636838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 descr="C:\Users\Admin\Desktop\проект\chugu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830888" y="2636838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 descr="C:\Users\Admin\Desktop\проект\117628372_russkaya_pech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64" y="357166"/>
            <a:ext cx="8125001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3755036_original__1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30" y="571480"/>
            <a:ext cx="7803084" cy="59693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88" y="714356"/>
            <a:ext cx="7870340" cy="5643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ea40bbb68f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90" y="428604"/>
            <a:ext cx="8684690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/>
          <a:lstStyle/>
          <a:p>
            <a:pPr lvl="0"/>
            <a:r>
              <a:rPr lang="ru-RU" sz="3600" b="1" dirty="0" smtClean="0"/>
              <a:t>Ленивый Емеля заставлял печку ездить, куда ему надо. А может Емеля был не ленивый, а просто ……… и печка его …….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C:\Users\Admin\Desktop\drawing_linocut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5404764" cy="39546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2014971" flipV="1">
            <a:off x="520993" y="2602888"/>
            <a:ext cx="28251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щучьему велению…</a:t>
            </a:r>
            <a:endParaRPr lang="ru-RU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715172" cy="643538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Admin\Desktop\hello_html_285790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43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857233"/>
            <a:ext cx="4352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лежанка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7587" y="2164541"/>
            <a:ext cx="57144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rot="16200000" flipH="1">
            <a:off x="2880561" y="1451808"/>
            <a:ext cx="486794" cy="4671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</p:sld>
</file>

<file path=ppt/theme/theme1.xml><?xml version="1.0" encoding="utf-8"?>
<a:theme xmlns:a="http://schemas.openxmlformats.org/drawingml/2006/main" name="Презентация1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S4PQ372FCS27-1695138003-596</_dlc_DocId>
    <_dlc_DocIdUrl xmlns="790c5408-51d9-4e10-9bd8-8c8141be4f06">
      <Url>http://edu-sps.koiro.local/Mega/rodinskaj/_layouts/15/DocIdRedir.aspx?ID=S4PQ372FCS27-1695138003-596</Url>
      <Description>S4PQ372FCS27-1695138003-596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22887190B8F814D8FDB822D6A24B69C" ma:contentTypeVersion="1" ma:contentTypeDescription="Создание документа." ma:contentTypeScope="" ma:versionID="912abb02db8c33153d0b8f0f8248586b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2C685-E978-4D25-ABBE-BF8F40C46C56}"/>
</file>

<file path=customXml/itemProps2.xml><?xml version="1.0" encoding="utf-8"?>
<ds:datastoreItem xmlns:ds="http://schemas.openxmlformats.org/officeDocument/2006/customXml" ds:itemID="{2E0E7C3E-91B5-4582-B26C-CCB3EDC63A15}"/>
</file>

<file path=customXml/itemProps3.xml><?xml version="1.0" encoding="utf-8"?>
<ds:datastoreItem xmlns:ds="http://schemas.openxmlformats.org/officeDocument/2006/customXml" ds:itemID="{833B4D34-07C6-4D6D-87D7-3F4EB86B0776}"/>
</file>

<file path=customXml/itemProps4.xml><?xml version="1.0" encoding="utf-8"?>
<ds:datastoreItem xmlns:ds="http://schemas.openxmlformats.org/officeDocument/2006/customXml" ds:itemID="{BC32B872-0BD7-4B24-BCB0-DFB8E0A88813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 (1)</Template>
  <TotalTime>760</TotalTime>
  <Words>114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Презентация1 (1)</vt:lpstr>
      <vt:lpstr>Слайд 1</vt:lpstr>
      <vt:lpstr>Слайд 2</vt:lpstr>
      <vt:lpstr>Слайд 3</vt:lpstr>
      <vt:lpstr>Слайд 4</vt:lpstr>
      <vt:lpstr>Слайд 5</vt:lpstr>
      <vt:lpstr>Слайд 6</vt:lpstr>
      <vt:lpstr>Ленивый Емеля заставлял печку ездить, куда ему надо. А может Емеля был не ленивый, а просто ……… и печка его ……. </vt:lpstr>
      <vt:lpstr>Слайд 8</vt:lpstr>
      <vt:lpstr>Слайд 9</vt:lpstr>
      <vt:lpstr>Добежала девочка до печки:-Печка, матушка,спрячь меня! - Поешь моего ржаного пирожка. Девочка скорее-пирожок в рот, а сама с братцем в печь, села в устьице.</vt:lpstr>
      <vt:lpstr>Добежала девочка до печки:-Печка, матушка,спрячь меня! - Поешь моего ржаного пирожка. Девочка скорее-пирожок в рот, а сама с братцем в печь, села в устьице.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АлиКо</dc:creator>
  <cp:lastModifiedBy>Admin</cp:lastModifiedBy>
  <cp:revision>71</cp:revision>
  <dcterms:created xsi:type="dcterms:W3CDTF">2013-04-18T16:26:39Z</dcterms:created>
  <dcterms:modified xsi:type="dcterms:W3CDTF">2017-12-10T10:13:18Z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0x010100D22887190B8F814D8FDB822D6A24B69C</vt:lpwstr>
  </property>
  <property fmtid="{D5CDD505-2E9C-101B-9397-08002B2CF9AE}" pid="3" name="_dlc_DocIdItemGuid">
    <vt:lpwstr>45998172-4142-4871-a6b9-263f87bb828d</vt:lpwstr>
  </property>
</Properties>
</file>