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34" autoAdjust="0"/>
    <p:restoredTop sz="94624" autoAdjust="0"/>
  </p:normalViewPr>
  <p:slideViewPr>
    <p:cSldViewPr>
      <p:cViewPr>
        <p:scale>
          <a:sx n="60" d="100"/>
          <a:sy n="60" d="100"/>
        </p:scale>
        <p:origin x="-1644" y="-2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Соколенок\Desktop\полотно победы\Документ Microsoft Office Publish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609600" y="381000"/>
            <a:ext cx="815340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Областной открытый образовательный </a:t>
            </a:r>
            <a:r>
              <a:rPr lang="ru-RU" sz="3200" b="1" dirty="0" smtClean="0"/>
              <a:t>проект</a:t>
            </a:r>
          </a:p>
          <a:p>
            <a:pPr algn="ctr"/>
            <a:endParaRPr lang="ru-RU" sz="3200" dirty="0" smtClean="0"/>
          </a:p>
          <a:p>
            <a:pPr algn="ctr"/>
            <a:r>
              <a:rPr lang="ru-RU" sz="4000" b="1" dirty="0" smtClean="0"/>
              <a:t>«</a:t>
            </a:r>
            <a:r>
              <a:rPr lang="ru-RU" sz="4000" b="1" dirty="0" smtClean="0"/>
              <a:t>ПОЛОТНО ПАМЯТИ»</a:t>
            </a:r>
            <a:r>
              <a:rPr lang="ru-RU" sz="4000" dirty="0" smtClean="0"/>
              <a:t> </a:t>
            </a:r>
            <a:endParaRPr lang="ru-RU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2895600" y="3124200"/>
            <a:ext cx="60198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Департамент образования и науки Костромской области</a:t>
            </a:r>
            <a:endParaRPr lang="ru-RU" dirty="0" smtClean="0"/>
          </a:p>
          <a:p>
            <a:pPr algn="ctr"/>
            <a:r>
              <a:rPr lang="ru-RU" b="1" dirty="0" smtClean="0"/>
              <a:t>ГБУ Костромской областной «Дворец творчества» </a:t>
            </a:r>
            <a:endParaRPr lang="ru-RU" dirty="0" smtClean="0"/>
          </a:p>
          <a:p>
            <a:pPr algn="ctr"/>
            <a:r>
              <a:rPr lang="ru-RU" b="1" dirty="0" smtClean="0"/>
              <a:t>Комитет по делам молодежи Костромской области</a:t>
            </a:r>
            <a:endParaRPr lang="ru-RU" dirty="0" smtClean="0"/>
          </a:p>
          <a:p>
            <a:pPr algn="ctr"/>
            <a:r>
              <a:rPr lang="ru-RU" b="1" dirty="0" smtClean="0"/>
              <a:t>Федерация детских и подростковых объединений Костромской области</a:t>
            </a:r>
            <a:endParaRPr lang="ru-RU" dirty="0" smtClean="0"/>
          </a:p>
          <a:p>
            <a:pPr algn="ctr"/>
            <a:r>
              <a:rPr lang="ru-RU" b="1" dirty="0" smtClean="0"/>
              <a:t>Костромское региональное отделение </a:t>
            </a:r>
            <a:r>
              <a:rPr lang="ru-RU" b="1" dirty="0" smtClean="0"/>
              <a:t> Организации«Российское </a:t>
            </a:r>
            <a:r>
              <a:rPr lang="ru-RU" b="1" dirty="0" smtClean="0"/>
              <a:t>движение школьников»</a:t>
            </a:r>
            <a:endParaRPr lang="ru-RU" dirty="0" smtClean="0"/>
          </a:p>
          <a:p>
            <a:pPr algn="ctr"/>
            <a:r>
              <a:rPr lang="ru-RU" b="1" dirty="0" smtClean="0"/>
              <a:t>Региональное отделение «Российское военно-исторического общества» в Костромской области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Соколенок\Desktop\полотно победы\Документ Microsoft Office Publish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362200" y="2438400"/>
            <a:ext cx="533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Название команды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Образовательное учреждение, район, город, название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детской или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молодежной организации, объединения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8200" y="6019800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«ПОЛОТНО ПАМЯТИ»</a:t>
            </a:r>
            <a:r>
              <a:rPr lang="ru-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Соколенок\Desktop\полотно победы\Документ Microsoft Office Publish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724400" y="44958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….. Название ….. Дата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Комментарии к документу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38400" y="228601"/>
            <a:ext cx="5410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4800" dirty="0" smtClean="0"/>
              <a:t> ФОТО</a:t>
            </a:r>
            <a:endParaRPr lang="ru-RU" sz="48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191000" y="6019800"/>
            <a:ext cx="4648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«ПОЛОТНО ПАМЯТИ»</a:t>
            </a:r>
            <a:r>
              <a:rPr lang="ru-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Соколенок\Desktop\полотно победы\Документ Microsoft Office Publish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581400" y="4419600"/>
            <a:ext cx="502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№ ….. Название ….. Дата</a:t>
            </a:r>
          </a:p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Комментарии к документу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228601"/>
            <a:ext cx="5029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 algn="ctr"/>
            <a:r>
              <a:rPr lang="ru-RU" sz="4800" dirty="0" smtClean="0"/>
              <a:t> ФОТО</a:t>
            </a:r>
            <a:endParaRPr lang="ru-RU" sz="48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191000" y="6198990"/>
            <a:ext cx="4495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/>
              <a:t>«ПОЛОТНО ПАМЯТИ»</a:t>
            </a:r>
            <a:r>
              <a:rPr lang="ru-RU" sz="3200" dirty="0" smtClean="0"/>
              <a:t> 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3A73601150E6464A8A85EDE83A4F368D" ma:contentTypeVersion="1" ma:contentTypeDescription="Создание документа." ma:contentTypeScope="" ma:versionID="31b17edfc4f9892113163543e16a2896">
  <xsd:schema xmlns:xsd="http://www.w3.org/2001/XMLSchema" xmlns:xs="http://www.w3.org/2001/XMLSchema" xmlns:p="http://schemas.microsoft.com/office/2006/metadata/properties" xmlns:ns2="790c5408-51d9-4e10-9bd8-8c8141be4f06" targetNamespace="http://schemas.microsoft.com/office/2006/metadata/properties" ma:root="true" ma:fieldsID="e686ad7b5f1a86bb4d01c5ad15a5446a" ns2:_="">
    <xsd:import namespace="790c5408-51d9-4e10-9bd8-8c8141be4f0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0c5408-51d9-4e10-9bd8-8c8141be4f0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90c5408-51d9-4e10-9bd8-8c8141be4f06">S4PQ372FCS27-143478885-167</_dlc_DocId>
    <_dlc_DocIdUrl xmlns="790c5408-51d9-4e10-9bd8-8c8141be4f06">
      <Url>http://edu-sps.koiro.local/Mega/mrono/metod/_layouts/15/DocIdRedir.aspx?ID=S4PQ372FCS27-143478885-167</Url>
      <Description>S4PQ372FCS27-143478885-167</Description>
    </_dlc_DocIdUrl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C061C81-0A92-40D3-BCF5-70DEB4B9E8D3}"/>
</file>

<file path=customXml/itemProps2.xml><?xml version="1.0" encoding="utf-8"?>
<ds:datastoreItem xmlns:ds="http://schemas.openxmlformats.org/officeDocument/2006/customXml" ds:itemID="{AD3E1D32-504E-4C71-818E-B899E6171126}"/>
</file>

<file path=customXml/itemProps3.xml><?xml version="1.0" encoding="utf-8"?>
<ds:datastoreItem xmlns:ds="http://schemas.openxmlformats.org/officeDocument/2006/customXml" ds:itemID="{E849E711-460D-4AF3-85B6-8EFD6635295D}"/>
</file>

<file path=customXml/itemProps4.xml><?xml version="1.0" encoding="utf-8"?>
<ds:datastoreItem xmlns:ds="http://schemas.openxmlformats.org/officeDocument/2006/customXml" ds:itemID="{A98AE611-94DF-4B0D-B235-07F9CA9CA782}"/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99</Words>
  <PresentationFormat>Экран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Соколёнок Соколёнок</dc:creator>
  <cp:lastModifiedBy>Соколенок</cp:lastModifiedBy>
  <cp:revision>7</cp:revision>
  <dcterms:created xsi:type="dcterms:W3CDTF">2015-02-05T08:47:25Z</dcterms:created>
  <dcterms:modified xsi:type="dcterms:W3CDTF">2020-02-16T08:23:41Z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0x0101003A73601150E6464A8A85EDE83A4F368D</vt:lpwstr>
  </property>
  <property fmtid="{D5CDD505-2E9C-101B-9397-08002B2CF9AE}" pid="3" name="_dlc_DocIdItemGuid">
    <vt:lpwstr>1157cd5d-f1a7-4449-91a8-db862e3bbb86</vt:lpwstr>
  </property>
</Properties>
</file>