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9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rawing2.xml" ContentType="application/vnd.ms-office.drawingml.diagramDrawing+xml"/>
  <Override PartName="/ppt/diagrams/quickStyle3.xml" ContentType="application/vnd.openxmlformats-officedocument.drawingml.diagramStyle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quickStyle2.xml" ContentType="application/vnd.openxmlformats-officedocument.drawingml.diagramStyle+xml"/>
  <Override PartName="/ppt/theme/theme2.xml" ContentType="application/vnd.openxmlformats-officedocument.them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theme/theme3.xml" ContentType="application/vnd.openxmlformats-officedocument.theme+xml"/>
  <Override PartName="/ppt/diagrams/colors2.xml" ContentType="application/vnd.openxmlformats-officedocument.drawingml.diagramColors+xml"/>
  <Override PartName="/ppt/diagrams/drawing6.xml" ContentType="application/vnd.ms-office.drawingml.diagramDrawing+xml"/>
  <Override PartName="/ppt/diagrams/drawing8.xml" ContentType="application/vnd.ms-office.drawingml.diagramDrawing+xml"/>
  <Override PartName="/ppt/diagrams/colors6.xml" ContentType="application/vnd.openxmlformats-officedocument.drawingml.diagramColors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layout10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8.xml" ContentType="application/vnd.openxmlformats-officedocument.drawingml.diagramStyle+xml"/>
  <Override PartName="/ppt/diagrams/layout8.xml" ContentType="application/vnd.openxmlformats-officedocument.drawingml.diagramLayout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1.xml" ContentType="application/vnd.openxmlformats-officedocument.theme+xml"/>
  <Override PartName="/ppt/diagrams/quickStyle10.xml" ContentType="application/vnd.openxmlformats-officedocument.drawingml.diagramStyle+xml"/>
  <Override PartName="/ppt/diagrams/drawing10.xml" ContentType="application/vnd.ms-office.drawingml.diagramDrawing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colors10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96" r:id="rId4"/>
    <p:sldId id="299" r:id="rId5"/>
    <p:sldId id="292" r:id="rId6"/>
    <p:sldId id="297" r:id="rId7"/>
    <p:sldId id="263" r:id="rId8"/>
    <p:sldId id="298" r:id="rId9"/>
    <p:sldId id="269" r:id="rId10"/>
    <p:sldId id="300" r:id="rId11"/>
    <p:sldId id="265" r:id="rId12"/>
    <p:sldId id="264" r:id="rId13"/>
    <p:sldId id="266" r:id="rId14"/>
    <p:sldId id="267" r:id="rId15"/>
    <p:sldId id="272" r:id="rId16"/>
    <p:sldId id="302" r:id="rId17"/>
    <p:sldId id="271" r:id="rId18"/>
    <p:sldId id="259" r:id="rId19"/>
    <p:sldId id="274" r:id="rId20"/>
    <p:sldId id="275" r:id="rId21"/>
    <p:sldId id="276" r:id="rId22"/>
    <p:sldId id="305" r:id="rId23"/>
    <p:sldId id="304" r:id="rId24"/>
    <p:sldId id="273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7" r:id="rId33"/>
    <p:sldId id="285" r:id="rId34"/>
    <p:sldId id="286" r:id="rId35"/>
    <p:sldId id="288" r:id="rId36"/>
    <p:sldId id="289" r:id="rId37"/>
    <p:sldId id="290" r:id="rId38"/>
    <p:sldId id="307" r:id="rId39"/>
    <p:sldId id="29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customXml" Target="../customXml/item1.xml"/><Relationship Id="rId50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4DFDCF-2187-4400-B4F1-1867CF08AF3C}" type="doc">
      <dgm:prSet loTypeId="urn:microsoft.com/office/officeart/2005/8/layout/list1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F3B8328-6651-41FB-84D9-07503952C00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ИС становится условием допуска к ГИА по образовательным программам ООО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F4B591A-F7F1-41B4-81E0-00AFAE2FE184}" type="parTrans" cxnId="{7B3DFF10-71EB-4CF3-9816-2FFCC7062C3A}">
      <dgm:prSet/>
      <dgm:spPr/>
      <dgm:t>
        <a:bodyPr/>
        <a:lstStyle/>
        <a:p>
          <a:endParaRPr lang="ru-RU"/>
        </a:p>
      </dgm:t>
    </dgm:pt>
    <dgm:pt modelId="{23D4BA65-5E52-4963-82AD-DB9DD01557E3}" type="sibTrans" cxnId="{7B3DFF10-71EB-4CF3-9816-2FFCC7062C3A}">
      <dgm:prSet/>
      <dgm:spPr/>
      <dgm:t>
        <a:bodyPr/>
        <a:lstStyle/>
        <a:p>
          <a:endParaRPr lang="ru-RU"/>
        </a:p>
      </dgm:t>
    </dgm:pt>
    <dgm:pt modelId="{6102F75F-7A56-4122-A931-913372DA61EE}">
      <dgm:prSet phldrT="[Текст]" custT="1"/>
      <dgm:spPr/>
      <dgm:t>
        <a:bodyPr/>
        <a:lstStyle/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Проводится в своих общеобразовательных  организациях учителями школы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09EACD2-EEFE-418D-9EB0-F7A53CBB21CB}" type="parTrans" cxnId="{6DB7BF18-8A92-4A9A-A693-9427F1E20C11}">
      <dgm:prSet/>
      <dgm:spPr/>
      <dgm:t>
        <a:bodyPr/>
        <a:lstStyle/>
        <a:p>
          <a:endParaRPr lang="ru-RU"/>
        </a:p>
      </dgm:t>
    </dgm:pt>
    <dgm:pt modelId="{48E88F04-3342-4CB5-8D38-FEBC01F67384}" type="sibTrans" cxnId="{6DB7BF18-8A92-4A9A-A693-9427F1E20C11}">
      <dgm:prSet/>
      <dgm:spPr/>
      <dgm:t>
        <a:bodyPr/>
        <a:lstStyle/>
        <a:p>
          <a:endParaRPr lang="ru-RU"/>
        </a:p>
      </dgm:t>
    </dgm:pt>
    <dgm:pt modelId="{A4988919-809C-4177-8912-9FEA67404FCC}">
      <dgm:prSet custT="1"/>
      <dgm:spPr/>
      <dgm:t>
        <a:bodyPr/>
        <a:lstStyle/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Сроки: 12 февраля, 11 марта, 18 мая     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(основной срок)             (дополнительные сроки)</a:t>
          </a:r>
          <a:endParaRPr lang="en-US" sz="2000" b="1" dirty="0" smtClean="0">
            <a:latin typeface="Arial" pitchFamily="34" charset="0"/>
            <a:cs typeface="Arial" pitchFamily="34" charset="0"/>
          </a:endParaRPr>
        </a:p>
      </dgm:t>
    </dgm:pt>
    <dgm:pt modelId="{B93C0155-0776-405B-8BD7-CEAE11F63188}" type="parTrans" cxnId="{484BC92A-DB8F-4FEF-85EE-8CFF102E40E8}">
      <dgm:prSet/>
      <dgm:spPr/>
      <dgm:t>
        <a:bodyPr/>
        <a:lstStyle/>
        <a:p>
          <a:endParaRPr lang="ru-RU"/>
        </a:p>
      </dgm:t>
    </dgm:pt>
    <dgm:pt modelId="{15B447BF-B809-4873-BDA3-D5D336AAA16D}" type="sibTrans" cxnId="{484BC92A-DB8F-4FEF-85EE-8CFF102E40E8}">
      <dgm:prSet/>
      <dgm:spPr/>
      <dgm:t>
        <a:bodyPr/>
        <a:lstStyle/>
        <a:p>
          <a:endParaRPr lang="ru-RU"/>
        </a:p>
      </dgm:t>
    </dgm:pt>
    <dgm:pt modelId="{BE34B6D5-C30E-481C-B4EE-086EF5325832}" type="pres">
      <dgm:prSet presAssocID="{A24DFDCF-2187-4400-B4F1-1867CF08AF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1D7A27-708F-4A90-9543-89C7FE410DBB}" type="pres">
      <dgm:prSet presAssocID="{CF3B8328-6651-41FB-84D9-07503952C007}" presName="parentLin" presStyleCnt="0"/>
      <dgm:spPr/>
      <dgm:t>
        <a:bodyPr/>
        <a:lstStyle/>
        <a:p>
          <a:endParaRPr lang="ru-RU"/>
        </a:p>
      </dgm:t>
    </dgm:pt>
    <dgm:pt modelId="{F8C8756E-7F41-4DD2-8F73-BA70E8ECDA11}" type="pres">
      <dgm:prSet presAssocID="{CF3B8328-6651-41FB-84D9-07503952C00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B8A9FE1-5DE6-4CE6-AB07-8AE032114E84}" type="pres">
      <dgm:prSet presAssocID="{CF3B8328-6651-41FB-84D9-07503952C007}" presName="parentText" presStyleLbl="node1" presStyleIdx="0" presStyleCnt="3" custScaleX="120000" custScaleY="1575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DA8DC-361A-4D91-9F4B-B1470C4A4124}" type="pres">
      <dgm:prSet presAssocID="{CF3B8328-6651-41FB-84D9-07503952C007}" presName="negativeSpace" presStyleCnt="0"/>
      <dgm:spPr/>
      <dgm:t>
        <a:bodyPr/>
        <a:lstStyle/>
        <a:p>
          <a:endParaRPr lang="ru-RU"/>
        </a:p>
      </dgm:t>
    </dgm:pt>
    <dgm:pt modelId="{7C1BE0ED-93FC-4CAD-9D90-94C941EC85EE}" type="pres">
      <dgm:prSet presAssocID="{CF3B8328-6651-41FB-84D9-07503952C00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CF5FDA-9A83-419F-9F61-8256BCF09404}" type="pres">
      <dgm:prSet presAssocID="{23D4BA65-5E52-4963-82AD-DB9DD01557E3}" presName="spaceBetweenRectangles" presStyleCnt="0"/>
      <dgm:spPr/>
      <dgm:t>
        <a:bodyPr/>
        <a:lstStyle/>
        <a:p>
          <a:endParaRPr lang="ru-RU"/>
        </a:p>
      </dgm:t>
    </dgm:pt>
    <dgm:pt modelId="{1091A636-E08F-4B6B-AF4A-8ABE11508747}" type="pres">
      <dgm:prSet presAssocID="{6102F75F-7A56-4122-A931-913372DA61EE}" presName="parentLin" presStyleCnt="0"/>
      <dgm:spPr/>
      <dgm:t>
        <a:bodyPr/>
        <a:lstStyle/>
        <a:p>
          <a:endParaRPr lang="ru-RU"/>
        </a:p>
      </dgm:t>
    </dgm:pt>
    <dgm:pt modelId="{EA1D5D54-73D4-40EA-9915-23B6605C7F4A}" type="pres">
      <dgm:prSet presAssocID="{6102F75F-7A56-4122-A931-913372DA61E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2BE7FDD-AB3F-4463-8190-E2F19DEAFF5D}" type="pres">
      <dgm:prSet presAssocID="{6102F75F-7A56-4122-A931-913372DA61EE}" presName="parentText" presStyleLbl="node1" presStyleIdx="1" presStyleCnt="3" custScaleX="119997" custScaleY="146335" custLinFactNeighborX="-9987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2B000-8C1E-4AEA-9D14-E3617254FEBC}" type="pres">
      <dgm:prSet presAssocID="{6102F75F-7A56-4122-A931-913372DA61EE}" presName="negativeSpace" presStyleCnt="0"/>
      <dgm:spPr/>
      <dgm:t>
        <a:bodyPr/>
        <a:lstStyle/>
        <a:p>
          <a:endParaRPr lang="ru-RU"/>
        </a:p>
      </dgm:t>
    </dgm:pt>
    <dgm:pt modelId="{092177D7-7581-48BD-A21B-3794B0246E01}" type="pres">
      <dgm:prSet presAssocID="{6102F75F-7A56-4122-A931-913372DA61E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5CA35-87BF-4D44-802F-0E549C47749E}" type="pres">
      <dgm:prSet presAssocID="{48E88F04-3342-4CB5-8D38-FEBC01F67384}" presName="spaceBetweenRectangles" presStyleCnt="0"/>
      <dgm:spPr/>
      <dgm:t>
        <a:bodyPr/>
        <a:lstStyle/>
        <a:p>
          <a:endParaRPr lang="ru-RU"/>
        </a:p>
      </dgm:t>
    </dgm:pt>
    <dgm:pt modelId="{1B155B4F-F181-4D64-90EA-765DB70D0E94}" type="pres">
      <dgm:prSet presAssocID="{A4988919-809C-4177-8912-9FEA67404FCC}" presName="parentLin" presStyleCnt="0"/>
      <dgm:spPr/>
      <dgm:t>
        <a:bodyPr/>
        <a:lstStyle/>
        <a:p>
          <a:endParaRPr lang="ru-RU"/>
        </a:p>
      </dgm:t>
    </dgm:pt>
    <dgm:pt modelId="{5BBD69B9-62F9-44E2-A606-88054B38796D}" type="pres">
      <dgm:prSet presAssocID="{A4988919-809C-4177-8912-9FEA67404FC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BD11E15-57BE-4E1A-982A-CCA141D69E1B}" type="pres">
      <dgm:prSet presAssocID="{A4988919-809C-4177-8912-9FEA67404FCC}" presName="parentText" presStyleLbl="node1" presStyleIdx="2" presStyleCnt="3" custScaleX="120000" custScaleY="1393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0C3CB-9069-41CF-8E0F-9C110EA62BEC}" type="pres">
      <dgm:prSet presAssocID="{A4988919-809C-4177-8912-9FEA67404FCC}" presName="negativeSpace" presStyleCnt="0"/>
      <dgm:spPr/>
      <dgm:t>
        <a:bodyPr/>
        <a:lstStyle/>
        <a:p>
          <a:endParaRPr lang="ru-RU"/>
        </a:p>
      </dgm:t>
    </dgm:pt>
    <dgm:pt modelId="{E661A885-CF62-4079-99E8-05D75258AEDD}" type="pres">
      <dgm:prSet presAssocID="{A4988919-809C-4177-8912-9FEA67404FC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F0AA77-D5ED-4524-9808-E0EE1455FF31}" type="presOf" srcId="{A4988919-809C-4177-8912-9FEA67404FCC}" destId="{5BBD69B9-62F9-44E2-A606-88054B38796D}" srcOrd="0" destOrd="0" presId="urn:microsoft.com/office/officeart/2005/8/layout/list1"/>
    <dgm:cxn modelId="{9FBE48CD-4817-44FF-91EA-29C57B26DCC3}" type="presOf" srcId="{CF3B8328-6651-41FB-84D9-07503952C007}" destId="{EB8A9FE1-5DE6-4CE6-AB07-8AE032114E84}" srcOrd="1" destOrd="0" presId="urn:microsoft.com/office/officeart/2005/8/layout/list1"/>
    <dgm:cxn modelId="{6DB7BF18-8A92-4A9A-A693-9427F1E20C11}" srcId="{A24DFDCF-2187-4400-B4F1-1867CF08AF3C}" destId="{6102F75F-7A56-4122-A931-913372DA61EE}" srcOrd="1" destOrd="0" parTransId="{C09EACD2-EEFE-418D-9EB0-F7A53CBB21CB}" sibTransId="{48E88F04-3342-4CB5-8D38-FEBC01F67384}"/>
    <dgm:cxn modelId="{484BC92A-DB8F-4FEF-85EE-8CFF102E40E8}" srcId="{A24DFDCF-2187-4400-B4F1-1867CF08AF3C}" destId="{A4988919-809C-4177-8912-9FEA67404FCC}" srcOrd="2" destOrd="0" parTransId="{B93C0155-0776-405B-8BD7-CEAE11F63188}" sibTransId="{15B447BF-B809-4873-BDA3-D5D336AAA16D}"/>
    <dgm:cxn modelId="{7B3DFF10-71EB-4CF3-9816-2FFCC7062C3A}" srcId="{A24DFDCF-2187-4400-B4F1-1867CF08AF3C}" destId="{CF3B8328-6651-41FB-84D9-07503952C007}" srcOrd="0" destOrd="0" parTransId="{DF4B591A-F7F1-41B4-81E0-00AFAE2FE184}" sibTransId="{23D4BA65-5E52-4963-82AD-DB9DD01557E3}"/>
    <dgm:cxn modelId="{603C07A1-8531-4746-B2AC-1B72AB45467F}" type="presOf" srcId="{6102F75F-7A56-4122-A931-913372DA61EE}" destId="{F2BE7FDD-AB3F-4463-8190-E2F19DEAFF5D}" srcOrd="1" destOrd="0" presId="urn:microsoft.com/office/officeart/2005/8/layout/list1"/>
    <dgm:cxn modelId="{4D9DD8F2-0304-4B8B-99B5-89AC50967A91}" type="presOf" srcId="{CF3B8328-6651-41FB-84D9-07503952C007}" destId="{F8C8756E-7F41-4DD2-8F73-BA70E8ECDA11}" srcOrd="0" destOrd="0" presId="urn:microsoft.com/office/officeart/2005/8/layout/list1"/>
    <dgm:cxn modelId="{CB0A9663-CF9B-4108-BE7E-63D88443812C}" type="presOf" srcId="{6102F75F-7A56-4122-A931-913372DA61EE}" destId="{EA1D5D54-73D4-40EA-9915-23B6605C7F4A}" srcOrd="0" destOrd="0" presId="urn:microsoft.com/office/officeart/2005/8/layout/list1"/>
    <dgm:cxn modelId="{4C6BCA46-0DC3-4219-8797-548A2B744540}" type="presOf" srcId="{A4988919-809C-4177-8912-9FEA67404FCC}" destId="{9BD11E15-57BE-4E1A-982A-CCA141D69E1B}" srcOrd="1" destOrd="0" presId="urn:microsoft.com/office/officeart/2005/8/layout/list1"/>
    <dgm:cxn modelId="{F4966B6B-2BE3-40D3-8677-B3176360CA7F}" type="presOf" srcId="{A24DFDCF-2187-4400-B4F1-1867CF08AF3C}" destId="{BE34B6D5-C30E-481C-B4EE-086EF5325832}" srcOrd="0" destOrd="0" presId="urn:microsoft.com/office/officeart/2005/8/layout/list1"/>
    <dgm:cxn modelId="{C7045F8E-C9F6-4419-BCC6-BB72A3B9EF3B}" type="presParOf" srcId="{BE34B6D5-C30E-481C-B4EE-086EF5325832}" destId="{051D7A27-708F-4A90-9543-89C7FE410DBB}" srcOrd="0" destOrd="0" presId="urn:microsoft.com/office/officeart/2005/8/layout/list1"/>
    <dgm:cxn modelId="{2BA742AD-26F8-4CEB-AB3B-3291E00E3B99}" type="presParOf" srcId="{051D7A27-708F-4A90-9543-89C7FE410DBB}" destId="{F8C8756E-7F41-4DD2-8F73-BA70E8ECDA11}" srcOrd="0" destOrd="0" presId="urn:microsoft.com/office/officeart/2005/8/layout/list1"/>
    <dgm:cxn modelId="{C0E52396-5FF1-49EC-BF05-F18D2A26FD5C}" type="presParOf" srcId="{051D7A27-708F-4A90-9543-89C7FE410DBB}" destId="{EB8A9FE1-5DE6-4CE6-AB07-8AE032114E84}" srcOrd="1" destOrd="0" presId="urn:microsoft.com/office/officeart/2005/8/layout/list1"/>
    <dgm:cxn modelId="{05983380-A175-419B-87C2-2844EE6B63EF}" type="presParOf" srcId="{BE34B6D5-C30E-481C-B4EE-086EF5325832}" destId="{03ADA8DC-361A-4D91-9F4B-B1470C4A4124}" srcOrd="1" destOrd="0" presId="urn:microsoft.com/office/officeart/2005/8/layout/list1"/>
    <dgm:cxn modelId="{EADBC40A-BE7A-4275-98DA-E23EFF617210}" type="presParOf" srcId="{BE34B6D5-C30E-481C-B4EE-086EF5325832}" destId="{7C1BE0ED-93FC-4CAD-9D90-94C941EC85EE}" srcOrd="2" destOrd="0" presId="urn:microsoft.com/office/officeart/2005/8/layout/list1"/>
    <dgm:cxn modelId="{464FDE86-57F6-4FF4-A586-7EA65085A3E4}" type="presParOf" srcId="{BE34B6D5-C30E-481C-B4EE-086EF5325832}" destId="{25CF5FDA-9A83-419F-9F61-8256BCF09404}" srcOrd="3" destOrd="0" presId="urn:microsoft.com/office/officeart/2005/8/layout/list1"/>
    <dgm:cxn modelId="{676D6877-5B08-4E3F-904F-7003D63274C2}" type="presParOf" srcId="{BE34B6D5-C30E-481C-B4EE-086EF5325832}" destId="{1091A636-E08F-4B6B-AF4A-8ABE11508747}" srcOrd="4" destOrd="0" presId="urn:microsoft.com/office/officeart/2005/8/layout/list1"/>
    <dgm:cxn modelId="{A4D56F56-F192-4F0C-898E-25A4EB3805A8}" type="presParOf" srcId="{1091A636-E08F-4B6B-AF4A-8ABE11508747}" destId="{EA1D5D54-73D4-40EA-9915-23B6605C7F4A}" srcOrd="0" destOrd="0" presId="urn:microsoft.com/office/officeart/2005/8/layout/list1"/>
    <dgm:cxn modelId="{37752B73-EDBD-4EA5-964A-21C79AF74D56}" type="presParOf" srcId="{1091A636-E08F-4B6B-AF4A-8ABE11508747}" destId="{F2BE7FDD-AB3F-4463-8190-E2F19DEAFF5D}" srcOrd="1" destOrd="0" presId="urn:microsoft.com/office/officeart/2005/8/layout/list1"/>
    <dgm:cxn modelId="{5E0BA698-AE09-44BB-A74F-D9A196ED0A0F}" type="presParOf" srcId="{BE34B6D5-C30E-481C-B4EE-086EF5325832}" destId="{8AF2B000-8C1E-4AEA-9D14-E3617254FEBC}" srcOrd="5" destOrd="0" presId="urn:microsoft.com/office/officeart/2005/8/layout/list1"/>
    <dgm:cxn modelId="{57E1564D-2462-499C-B220-E29FEA1F9D06}" type="presParOf" srcId="{BE34B6D5-C30E-481C-B4EE-086EF5325832}" destId="{092177D7-7581-48BD-A21B-3794B0246E01}" srcOrd="6" destOrd="0" presId="urn:microsoft.com/office/officeart/2005/8/layout/list1"/>
    <dgm:cxn modelId="{18F4BE1A-CD62-4A12-A89D-7BF1F6611861}" type="presParOf" srcId="{BE34B6D5-C30E-481C-B4EE-086EF5325832}" destId="{F835CA35-87BF-4D44-802F-0E549C47749E}" srcOrd="7" destOrd="0" presId="urn:microsoft.com/office/officeart/2005/8/layout/list1"/>
    <dgm:cxn modelId="{CA5796D8-AD95-441F-BD91-404528227B3B}" type="presParOf" srcId="{BE34B6D5-C30E-481C-B4EE-086EF5325832}" destId="{1B155B4F-F181-4D64-90EA-765DB70D0E94}" srcOrd="8" destOrd="0" presId="urn:microsoft.com/office/officeart/2005/8/layout/list1"/>
    <dgm:cxn modelId="{23ADEEDA-61D1-428F-B8D4-89F4E6647467}" type="presParOf" srcId="{1B155B4F-F181-4D64-90EA-765DB70D0E94}" destId="{5BBD69B9-62F9-44E2-A606-88054B38796D}" srcOrd="0" destOrd="0" presId="urn:microsoft.com/office/officeart/2005/8/layout/list1"/>
    <dgm:cxn modelId="{57656B94-A199-406A-A363-E905F1EC4653}" type="presParOf" srcId="{1B155B4F-F181-4D64-90EA-765DB70D0E94}" destId="{9BD11E15-57BE-4E1A-982A-CCA141D69E1B}" srcOrd="1" destOrd="0" presId="urn:microsoft.com/office/officeart/2005/8/layout/list1"/>
    <dgm:cxn modelId="{A74E0F91-9EF1-4F08-8481-B8A4E9E4E909}" type="presParOf" srcId="{BE34B6D5-C30E-481C-B4EE-086EF5325832}" destId="{BEA0C3CB-9069-41CF-8E0F-9C110EA62BEC}" srcOrd="9" destOrd="0" presId="urn:microsoft.com/office/officeart/2005/8/layout/list1"/>
    <dgm:cxn modelId="{ABCB049C-0483-4B16-860D-360F7D2C784E}" type="presParOf" srcId="{BE34B6D5-C30E-481C-B4EE-086EF5325832}" destId="{E661A885-CF62-4079-99E8-05D75258AED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577C9F2-B902-4F4C-9FD7-C98F0CAEE51D}" type="doc">
      <dgm:prSet loTypeId="urn:microsoft.com/office/officeart/2005/8/layout/hierarchy2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EF35F3-2D97-47CE-BD1E-013414E75771}">
      <dgm:prSet phldrT="[Текст]" custT="1"/>
      <dgm:spPr/>
      <dgm:t>
        <a:bodyPr/>
        <a:lstStyle/>
        <a:p>
          <a:r>
            <a:rPr lang="ru-RU" sz="2400" b="1" dirty="0" smtClean="0"/>
            <a:t>9 баллов - максимум</a:t>
          </a:r>
          <a:endParaRPr lang="ru-RU" sz="3600" b="1" dirty="0">
            <a:latin typeface="Century Gothic"/>
          </a:endParaRPr>
        </a:p>
      </dgm:t>
    </dgm:pt>
    <dgm:pt modelId="{148C07CD-EEF4-434E-98DA-D9BFD09D788D}" type="parTrans" cxnId="{A9FBED38-8D04-4C20-A8DA-AE2C0B45977B}">
      <dgm:prSet/>
      <dgm:spPr/>
      <dgm:t>
        <a:bodyPr/>
        <a:lstStyle/>
        <a:p>
          <a:endParaRPr lang="ru-RU"/>
        </a:p>
      </dgm:t>
    </dgm:pt>
    <dgm:pt modelId="{6BF963F5-92B5-441E-A3CD-D394E5D9DA11}" type="sibTrans" cxnId="{A9FBED38-8D04-4C20-A8DA-AE2C0B45977B}">
      <dgm:prSet/>
      <dgm:spPr/>
      <dgm:t>
        <a:bodyPr/>
        <a:lstStyle/>
        <a:p>
          <a:endParaRPr lang="ru-RU"/>
        </a:p>
      </dgm:t>
    </dgm:pt>
    <dgm:pt modelId="{C9AC10EF-0417-4B03-8DBB-E9D2B36B8B4B}">
      <dgm:prSet phldrT="[Текст]"/>
      <dgm:spPr/>
      <dgm:t>
        <a:bodyPr/>
        <a:lstStyle/>
        <a:p>
          <a:r>
            <a:rPr lang="ru-RU" b="1" dirty="0" smtClean="0"/>
            <a:t>3 </a:t>
          </a:r>
          <a:r>
            <a:rPr lang="ru-RU" b="1" dirty="0"/>
            <a:t>балла</a:t>
          </a:r>
        </a:p>
      </dgm:t>
    </dgm:pt>
    <dgm:pt modelId="{0B3D2017-8593-4D9D-BB18-E26CC6B9AD8A}" type="parTrans" cxnId="{BFE40FE9-6643-452A-842B-4EA17235ED9A}">
      <dgm:prSet/>
      <dgm:spPr/>
      <dgm:t>
        <a:bodyPr/>
        <a:lstStyle/>
        <a:p>
          <a:endParaRPr lang="ru-RU"/>
        </a:p>
      </dgm:t>
    </dgm:pt>
    <dgm:pt modelId="{1893AF99-D460-4BC1-92B9-E98ECA88594A}" type="sibTrans" cxnId="{BFE40FE9-6643-452A-842B-4EA17235ED9A}">
      <dgm:prSet/>
      <dgm:spPr/>
      <dgm:t>
        <a:bodyPr/>
        <a:lstStyle/>
        <a:p>
          <a:endParaRPr lang="ru-RU"/>
        </a:p>
      </dgm:t>
    </dgm:pt>
    <dgm:pt modelId="{91F311C3-2B2C-4BB5-9940-57B825FB58CE}">
      <dgm:prSet phldrT="[Текст]"/>
      <dgm:spPr/>
      <dgm:t>
        <a:bodyPr/>
        <a:lstStyle/>
        <a:p>
          <a:r>
            <a:rPr lang="ru-RU" b="1" dirty="0"/>
            <a:t>Монолог</a:t>
          </a:r>
        </a:p>
      </dgm:t>
    </dgm:pt>
    <dgm:pt modelId="{C4F47938-8C23-4918-B50F-3BA3F293083A}" type="parTrans" cxnId="{B16F5003-77A5-405F-97AF-70395A231627}">
      <dgm:prSet/>
      <dgm:spPr/>
      <dgm:t>
        <a:bodyPr/>
        <a:lstStyle/>
        <a:p>
          <a:endParaRPr lang="ru-RU"/>
        </a:p>
      </dgm:t>
    </dgm:pt>
    <dgm:pt modelId="{6866A830-FBCC-42DD-87D7-A4E89342DF7E}" type="sibTrans" cxnId="{B16F5003-77A5-405F-97AF-70395A231627}">
      <dgm:prSet/>
      <dgm:spPr/>
      <dgm:t>
        <a:bodyPr/>
        <a:lstStyle/>
        <a:p>
          <a:endParaRPr lang="ru-RU"/>
        </a:p>
      </dgm:t>
    </dgm:pt>
    <dgm:pt modelId="{1EBB75F7-1C10-4450-B7E4-70CF6D4E0E5F}">
      <dgm:prSet phldrT="[Текст]"/>
      <dgm:spPr/>
      <dgm:t>
        <a:bodyPr/>
        <a:lstStyle/>
        <a:p>
          <a:r>
            <a:rPr lang="ru-RU" sz="3400" b="1" dirty="0" smtClean="0"/>
            <a:t>2 </a:t>
          </a:r>
          <a:r>
            <a:rPr lang="ru-RU" sz="3400" b="1" dirty="0"/>
            <a:t>балла</a:t>
          </a:r>
        </a:p>
      </dgm:t>
    </dgm:pt>
    <dgm:pt modelId="{AACCE7F3-7BEC-4FD2-805C-F20B71F8EBB0}" type="parTrans" cxnId="{AA4FA10D-CDA6-41FB-9F2E-A1875E3E436F}">
      <dgm:prSet/>
      <dgm:spPr/>
      <dgm:t>
        <a:bodyPr/>
        <a:lstStyle/>
        <a:p>
          <a:endParaRPr lang="ru-RU"/>
        </a:p>
      </dgm:t>
    </dgm:pt>
    <dgm:pt modelId="{C5E37DD3-14C3-4735-B13A-2DD1547D9EE6}" type="sibTrans" cxnId="{AA4FA10D-CDA6-41FB-9F2E-A1875E3E436F}">
      <dgm:prSet/>
      <dgm:spPr/>
      <dgm:t>
        <a:bodyPr/>
        <a:lstStyle/>
        <a:p>
          <a:endParaRPr lang="ru-RU"/>
        </a:p>
      </dgm:t>
    </dgm:pt>
    <dgm:pt modelId="{E79C8CDE-F98B-4A44-B8F0-FE90E38F5E5F}">
      <dgm:prSet phldrT="[Текст]"/>
      <dgm:spPr/>
      <dgm:t>
        <a:bodyPr/>
        <a:lstStyle/>
        <a:p>
          <a:r>
            <a:rPr lang="ru-RU" sz="2600" b="1" dirty="0" smtClean="0"/>
            <a:t>Диалог </a:t>
          </a:r>
          <a:endParaRPr lang="ru-RU" sz="2600" b="1" dirty="0"/>
        </a:p>
      </dgm:t>
    </dgm:pt>
    <dgm:pt modelId="{B7C464C4-F030-41EF-8E69-3D6F9FA194D6}" type="parTrans" cxnId="{61CE5869-FE4B-4B70-BCDB-C655662FFAF6}">
      <dgm:prSet/>
      <dgm:spPr/>
      <dgm:t>
        <a:bodyPr/>
        <a:lstStyle/>
        <a:p>
          <a:endParaRPr lang="ru-RU"/>
        </a:p>
      </dgm:t>
    </dgm:pt>
    <dgm:pt modelId="{9F8B1467-775B-4B5B-A3AC-72186FAA57BB}" type="sibTrans" cxnId="{61CE5869-FE4B-4B70-BCDB-C655662FFAF6}">
      <dgm:prSet/>
      <dgm:spPr/>
      <dgm:t>
        <a:bodyPr/>
        <a:lstStyle/>
        <a:p>
          <a:endParaRPr lang="ru-RU"/>
        </a:p>
      </dgm:t>
    </dgm:pt>
    <dgm:pt modelId="{4C820D7A-07C9-4DF7-B2ED-E421710FE40F}">
      <dgm:prSet phldrT="[Текст]"/>
      <dgm:spPr/>
      <dgm:t>
        <a:bodyPr/>
        <a:lstStyle/>
        <a:p>
          <a:r>
            <a:rPr lang="ru-RU" b="1" dirty="0" smtClean="0"/>
            <a:t>4 </a:t>
          </a:r>
          <a:r>
            <a:rPr lang="ru-RU" b="1" dirty="0"/>
            <a:t>балла</a:t>
          </a:r>
        </a:p>
      </dgm:t>
    </dgm:pt>
    <dgm:pt modelId="{A7F3959E-38FD-47F6-AB7C-FDAA01DAD106}" type="parTrans" cxnId="{8263091F-9686-4F28-ABDB-0314677E7705}">
      <dgm:prSet/>
      <dgm:spPr/>
      <dgm:t>
        <a:bodyPr/>
        <a:lstStyle/>
        <a:p>
          <a:endParaRPr lang="ru-RU"/>
        </a:p>
      </dgm:t>
    </dgm:pt>
    <dgm:pt modelId="{3E841BA0-2959-4AEF-AA52-D363347CEA7B}" type="sibTrans" cxnId="{8263091F-9686-4F28-ABDB-0314677E7705}">
      <dgm:prSet/>
      <dgm:spPr/>
      <dgm:t>
        <a:bodyPr/>
        <a:lstStyle/>
        <a:p>
          <a:endParaRPr lang="ru-RU"/>
        </a:p>
      </dgm:t>
    </dgm:pt>
    <dgm:pt modelId="{E8C904D7-1C21-42FC-9E91-F012EC2240AE}">
      <dgm:prSet phldrT="[Текст]"/>
      <dgm:spPr/>
      <dgm:t>
        <a:bodyPr/>
        <a:lstStyle/>
        <a:p>
          <a:r>
            <a:rPr lang="ru-RU" sz="3400" b="1" dirty="0" smtClean="0"/>
            <a:t>Речевое оформление </a:t>
          </a:r>
          <a:endParaRPr lang="ru-RU" sz="3400" b="1" dirty="0"/>
        </a:p>
      </dgm:t>
    </dgm:pt>
    <dgm:pt modelId="{770288D2-AD9B-4891-A35E-534E71FC8694}" type="parTrans" cxnId="{65783A76-6639-400A-AA19-903BB6FA19CD}">
      <dgm:prSet/>
      <dgm:spPr/>
      <dgm:t>
        <a:bodyPr/>
        <a:lstStyle/>
        <a:p>
          <a:endParaRPr lang="ru-RU"/>
        </a:p>
      </dgm:t>
    </dgm:pt>
    <dgm:pt modelId="{0C73631E-FB5F-4EB2-89F8-3C91945615DC}" type="sibTrans" cxnId="{65783A76-6639-400A-AA19-903BB6FA19CD}">
      <dgm:prSet/>
      <dgm:spPr/>
      <dgm:t>
        <a:bodyPr/>
        <a:lstStyle/>
        <a:p>
          <a:endParaRPr lang="ru-RU"/>
        </a:p>
      </dgm:t>
    </dgm:pt>
    <dgm:pt modelId="{0BA2451A-4BA5-4AF7-A8A2-18200C343683}">
      <dgm:prSet phldrT="[Текст]"/>
      <dgm:spPr/>
      <dgm:t>
        <a:bodyPr/>
        <a:lstStyle/>
        <a:p>
          <a:r>
            <a:rPr lang="ru-RU" sz="2800" b="1" dirty="0"/>
            <a:t>Задание 3</a:t>
          </a:r>
        </a:p>
      </dgm:t>
    </dgm:pt>
    <dgm:pt modelId="{2B1AFC4F-CE6B-471D-A80F-F81CD1E9ADFB}" type="parTrans" cxnId="{B61B6B54-1E8A-4E42-B7EE-80403111A6AD}">
      <dgm:prSet/>
      <dgm:spPr/>
      <dgm:t>
        <a:bodyPr/>
        <a:lstStyle/>
        <a:p>
          <a:endParaRPr lang="ru-RU"/>
        </a:p>
      </dgm:t>
    </dgm:pt>
    <dgm:pt modelId="{A28A33FB-EE59-4FBC-BD8A-4CB71596C5DD}" type="sibTrans" cxnId="{B61B6B54-1E8A-4E42-B7EE-80403111A6AD}">
      <dgm:prSet/>
      <dgm:spPr/>
      <dgm:t>
        <a:bodyPr/>
        <a:lstStyle/>
        <a:p>
          <a:endParaRPr lang="ru-RU"/>
        </a:p>
      </dgm:t>
    </dgm:pt>
    <dgm:pt modelId="{06B3F391-0483-445E-A327-56EB88D6C964}">
      <dgm:prSet phldrT="[Текст]"/>
      <dgm:spPr/>
      <dgm:t>
        <a:bodyPr/>
        <a:lstStyle/>
        <a:p>
          <a:r>
            <a:rPr lang="ru-RU" sz="2800" b="1" dirty="0" smtClean="0"/>
            <a:t>Задание 4</a:t>
          </a:r>
          <a:endParaRPr lang="ru-RU" sz="2800" b="1" dirty="0"/>
        </a:p>
      </dgm:t>
    </dgm:pt>
    <dgm:pt modelId="{994043D0-1DEC-4668-B780-12CC7B9A8254}" type="parTrans" cxnId="{F75FB862-8E36-42D2-ACDC-12B2413F1456}">
      <dgm:prSet/>
      <dgm:spPr/>
      <dgm:t>
        <a:bodyPr/>
        <a:lstStyle/>
        <a:p>
          <a:endParaRPr lang="ru-RU"/>
        </a:p>
      </dgm:t>
    </dgm:pt>
    <dgm:pt modelId="{9971FABC-3612-47FE-94C3-EF119C8A92A3}" type="sibTrans" cxnId="{F75FB862-8E36-42D2-ACDC-12B2413F1456}">
      <dgm:prSet/>
      <dgm:spPr/>
      <dgm:t>
        <a:bodyPr/>
        <a:lstStyle/>
        <a:p>
          <a:endParaRPr lang="ru-RU"/>
        </a:p>
      </dgm:t>
    </dgm:pt>
    <dgm:pt modelId="{48855AF8-D734-43C6-B3A9-A5C968EE20D6}">
      <dgm:prSet phldrT="[Текст]"/>
      <dgm:spPr/>
      <dgm:t>
        <a:bodyPr/>
        <a:lstStyle/>
        <a:p>
          <a:r>
            <a:rPr lang="ru-RU" sz="2800" b="1" dirty="0"/>
            <a:t>Задания 3 и 4</a:t>
          </a:r>
        </a:p>
      </dgm:t>
    </dgm:pt>
    <dgm:pt modelId="{F47B0D20-66FC-489B-9A85-AF2457E49C8C}" type="parTrans" cxnId="{D6D0E72D-294A-4EBC-8563-72744E613BB5}">
      <dgm:prSet/>
      <dgm:spPr/>
      <dgm:t>
        <a:bodyPr/>
        <a:lstStyle/>
        <a:p>
          <a:endParaRPr lang="ru-RU"/>
        </a:p>
      </dgm:t>
    </dgm:pt>
    <dgm:pt modelId="{F98D78A5-F660-4A26-94E4-33693113709D}" type="sibTrans" cxnId="{D6D0E72D-294A-4EBC-8563-72744E613BB5}">
      <dgm:prSet/>
      <dgm:spPr/>
      <dgm:t>
        <a:bodyPr/>
        <a:lstStyle/>
        <a:p>
          <a:endParaRPr lang="ru-RU"/>
        </a:p>
      </dgm:t>
    </dgm:pt>
    <dgm:pt modelId="{2B1A4CA1-E856-4E3F-B6CE-CF7212781577}" type="pres">
      <dgm:prSet presAssocID="{9577C9F2-B902-4F4C-9FD7-C98F0CAEE51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5C1006-4764-4384-8C73-A41637156BCF}" type="pres">
      <dgm:prSet presAssocID="{C3EF35F3-2D97-47CE-BD1E-013414E75771}" presName="root1" presStyleCnt="0"/>
      <dgm:spPr/>
      <dgm:t>
        <a:bodyPr/>
        <a:lstStyle/>
        <a:p>
          <a:endParaRPr lang="ru-RU"/>
        </a:p>
      </dgm:t>
    </dgm:pt>
    <dgm:pt modelId="{67DD8DD8-A29E-4034-AEC4-EC5CFD349746}" type="pres">
      <dgm:prSet presAssocID="{C3EF35F3-2D97-47CE-BD1E-013414E75771}" presName="LevelOneTextNode" presStyleLbl="node0" presStyleIdx="0" presStyleCnt="1" custScaleX="1290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8F8531-0C18-466E-B684-B078DB41CFAF}" type="pres">
      <dgm:prSet presAssocID="{C3EF35F3-2D97-47CE-BD1E-013414E75771}" presName="level2hierChild" presStyleCnt="0"/>
      <dgm:spPr/>
      <dgm:t>
        <a:bodyPr/>
        <a:lstStyle/>
        <a:p>
          <a:endParaRPr lang="ru-RU"/>
        </a:p>
      </dgm:t>
    </dgm:pt>
    <dgm:pt modelId="{B45ABA03-1A9C-4D9A-9587-EDBA4A28BAAE}" type="pres">
      <dgm:prSet presAssocID="{0B3D2017-8593-4D9D-BB18-E26CC6B9AD8A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598B7958-2499-4A2B-A00A-FAD12A834588}" type="pres">
      <dgm:prSet presAssocID="{0B3D2017-8593-4D9D-BB18-E26CC6B9AD8A}" presName="connTx" presStyleLbl="parChTrans1D2" presStyleIdx="0" presStyleCnt="3"/>
      <dgm:spPr/>
      <dgm:t>
        <a:bodyPr/>
        <a:lstStyle/>
        <a:p>
          <a:endParaRPr lang="ru-RU"/>
        </a:p>
      </dgm:t>
    </dgm:pt>
    <dgm:pt modelId="{6A68921A-33BA-4D58-A0C2-E1B08FEEA899}" type="pres">
      <dgm:prSet presAssocID="{C9AC10EF-0417-4B03-8DBB-E9D2B36B8B4B}" presName="root2" presStyleCnt="0"/>
      <dgm:spPr/>
      <dgm:t>
        <a:bodyPr/>
        <a:lstStyle/>
        <a:p>
          <a:endParaRPr lang="ru-RU"/>
        </a:p>
      </dgm:t>
    </dgm:pt>
    <dgm:pt modelId="{603CD59C-4112-4174-A306-73276A56ED66}" type="pres">
      <dgm:prSet presAssocID="{C9AC10EF-0417-4B03-8DBB-E9D2B36B8B4B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A17514-0747-4D42-BC8D-8EC124F448A9}" type="pres">
      <dgm:prSet presAssocID="{C9AC10EF-0417-4B03-8DBB-E9D2B36B8B4B}" presName="level3hierChild" presStyleCnt="0"/>
      <dgm:spPr/>
      <dgm:t>
        <a:bodyPr/>
        <a:lstStyle/>
        <a:p>
          <a:endParaRPr lang="ru-RU"/>
        </a:p>
      </dgm:t>
    </dgm:pt>
    <dgm:pt modelId="{613B9CCA-87F6-4EAB-B686-73796700925D}" type="pres">
      <dgm:prSet presAssocID="{C4F47938-8C23-4918-B50F-3BA3F293083A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B7AFE6DA-7826-42E7-B556-64A22FCC6D02}" type="pres">
      <dgm:prSet presAssocID="{C4F47938-8C23-4918-B50F-3BA3F293083A}" presName="connTx" presStyleLbl="parChTrans1D3" presStyleIdx="0" presStyleCnt="3"/>
      <dgm:spPr/>
      <dgm:t>
        <a:bodyPr/>
        <a:lstStyle/>
        <a:p>
          <a:endParaRPr lang="ru-RU"/>
        </a:p>
      </dgm:t>
    </dgm:pt>
    <dgm:pt modelId="{70DE6184-D0B5-41D1-BC67-068A0079E9B2}" type="pres">
      <dgm:prSet presAssocID="{91F311C3-2B2C-4BB5-9940-57B825FB58CE}" presName="root2" presStyleCnt="0"/>
      <dgm:spPr/>
      <dgm:t>
        <a:bodyPr/>
        <a:lstStyle/>
        <a:p>
          <a:endParaRPr lang="ru-RU"/>
        </a:p>
      </dgm:t>
    </dgm:pt>
    <dgm:pt modelId="{36BFBC0E-D284-4C79-8F28-DD33F93E1204}" type="pres">
      <dgm:prSet presAssocID="{91F311C3-2B2C-4BB5-9940-57B825FB58CE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F3EC2F-1539-4D1B-9DDF-9AF6F508F628}" type="pres">
      <dgm:prSet presAssocID="{91F311C3-2B2C-4BB5-9940-57B825FB58CE}" presName="level3hierChild" presStyleCnt="0"/>
      <dgm:spPr/>
      <dgm:t>
        <a:bodyPr/>
        <a:lstStyle/>
        <a:p>
          <a:endParaRPr lang="ru-RU"/>
        </a:p>
      </dgm:t>
    </dgm:pt>
    <dgm:pt modelId="{8EE00FAE-7E64-48BF-8ABB-C551461CCA3F}" type="pres">
      <dgm:prSet presAssocID="{2B1AFC4F-CE6B-471D-A80F-F81CD1E9ADFB}" presName="conn2-1" presStyleLbl="parChTrans1D4" presStyleIdx="0" presStyleCnt="3"/>
      <dgm:spPr/>
      <dgm:t>
        <a:bodyPr/>
        <a:lstStyle/>
        <a:p>
          <a:endParaRPr lang="ru-RU"/>
        </a:p>
      </dgm:t>
    </dgm:pt>
    <dgm:pt modelId="{68067CFF-42E9-4A5C-B8C1-3C0FBBECFB6C}" type="pres">
      <dgm:prSet presAssocID="{2B1AFC4F-CE6B-471D-A80F-F81CD1E9ADFB}" presName="connTx" presStyleLbl="parChTrans1D4" presStyleIdx="0" presStyleCnt="3"/>
      <dgm:spPr/>
      <dgm:t>
        <a:bodyPr/>
        <a:lstStyle/>
        <a:p>
          <a:endParaRPr lang="ru-RU"/>
        </a:p>
      </dgm:t>
    </dgm:pt>
    <dgm:pt modelId="{9D8589F8-A326-4F90-B842-AE635E075856}" type="pres">
      <dgm:prSet presAssocID="{0BA2451A-4BA5-4AF7-A8A2-18200C343683}" presName="root2" presStyleCnt="0"/>
      <dgm:spPr/>
      <dgm:t>
        <a:bodyPr/>
        <a:lstStyle/>
        <a:p>
          <a:endParaRPr lang="ru-RU"/>
        </a:p>
      </dgm:t>
    </dgm:pt>
    <dgm:pt modelId="{C365D6B5-F6FC-466B-87A8-4344BB6F7187}" type="pres">
      <dgm:prSet presAssocID="{0BA2451A-4BA5-4AF7-A8A2-18200C343683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49A561-45A9-4C27-BF0D-4DD42E20C589}" type="pres">
      <dgm:prSet presAssocID="{0BA2451A-4BA5-4AF7-A8A2-18200C343683}" presName="level3hierChild" presStyleCnt="0"/>
      <dgm:spPr/>
      <dgm:t>
        <a:bodyPr/>
        <a:lstStyle/>
        <a:p>
          <a:endParaRPr lang="ru-RU"/>
        </a:p>
      </dgm:t>
    </dgm:pt>
    <dgm:pt modelId="{00A62CB2-70F4-4EDD-88C0-90DA6AFF5B28}" type="pres">
      <dgm:prSet presAssocID="{AACCE7F3-7BEC-4FD2-805C-F20B71F8EBB0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B69F4D3E-3B72-4BB0-A546-6D570E549FF6}" type="pres">
      <dgm:prSet presAssocID="{AACCE7F3-7BEC-4FD2-805C-F20B71F8EBB0}" presName="connTx" presStyleLbl="parChTrans1D2" presStyleIdx="1" presStyleCnt="3"/>
      <dgm:spPr/>
      <dgm:t>
        <a:bodyPr/>
        <a:lstStyle/>
        <a:p>
          <a:endParaRPr lang="ru-RU"/>
        </a:p>
      </dgm:t>
    </dgm:pt>
    <dgm:pt modelId="{CAE7A067-07A2-47D2-B914-9AB112460090}" type="pres">
      <dgm:prSet presAssocID="{1EBB75F7-1C10-4450-B7E4-70CF6D4E0E5F}" presName="root2" presStyleCnt="0"/>
      <dgm:spPr/>
      <dgm:t>
        <a:bodyPr/>
        <a:lstStyle/>
        <a:p>
          <a:endParaRPr lang="ru-RU"/>
        </a:p>
      </dgm:t>
    </dgm:pt>
    <dgm:pt modelId="{4C81CE82-C65E-4A4F-BECB-E11215F4C69A}" type="pres">
      <dgm:prSet presAssocID="{1EBB75F7-1C10-4450-B7E4-70CF6D4E0E5F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D43D6D-521C-40AE-915F-6130E7ECAB67}" type="pres">
      <dgm:prSet presAssocID="{1EBB75F7-1C10-4450-B7E4-70CF6D4E0E5F}" presName="level3hierChild" presStyleCnt="0"/>
      <dgm:spPr/>
      <dgm:t>
        <a:bodyPr/>
        <a:lstStyle/>
        <a:p>
          <a:endParaRPr lang="ru-RU"/>
        </a:p>
      </dgm:t>
    </dgm:pt>
    <dgm:pt modelId="{B91821FF-F2BA-4BF7-9F91-15763EDF42B1}" type="pres">
      <dgm:prSet presAssocID="{B7C464C4-F030-41EF-8E69-3D6F9FA194D6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A06C6B9F-88F1-41F5-98E0-9D0901AEDDF3}" type="pres">
      <dgm:prSet presAssocID="{B7C464C4-F030-41EF-8E69-3D6F9FA194D6}" presName="connTx" presStyleLbl="parChTrans1D3" presStyleIdx="1" presStyleCnt="3"/>
      <dgm:spPr/>
      <dgm:t>
        <a:bodyPr/>
        <a:lstStyle/>
        <a:p>
          <a:endParaRPr lang="ru-RU"/>
        </a:p>
      </dgm:t>
    </dgm:pt>
    <dgm:pt modelId="{C01C6121-AC9C-4332-8545-5DF245514D07}" type="pres">
      <dgm:prSet presAssocID="{E79C8CDE-F98B-4A44-B8F0-FE90E38F5E5F}" presName="root2" presStyleCnt="0"/>
      <dgm:spPr/>
      <dgm:t>
        <a:bodyPr/>
        <a:lstStyle/>
        <a:p>
          <a:endParaRPr lang="ru-RU"/>
        </a:p>
      </dgm:t>
    </dgm:pt>
    <dgm:pt modelId="{2869FA49-2C08-4F51-8D3D-D37278DAB5EF}" type="pres">
      <dgm:prSet presAssocID="{E79C8CDE-F98B-4A44-B8F0-FE90E38F5E5F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1DDA9B-C4C7-4984-9A8A-A7B953F0FA48}" type="pres">
      <dgm:prSet presAssocID="{E79C8CDE-F98B-4A44-B8F0-FE90E38F5E5F}" presName="level3hierChild" presStyleCnt="0"/>
      <dgm:spPr/>
      <dgm:t>
        <a:bodyPr/>
        <a:lstStyle/>
        <a:p>
          <a:endParaRPr lang="ru-RU"/>
        </a:p>
      </dgm:t>
    </dgm:pt>
    <dgm:pt modelId="{4840AA5B-A05A-419A-9404-4D7392B3D3EB}" type="pres">
      <dgm:prSet presAssocID="{994043D0-1DEC-4668-B780-12CC7B9A8254}" presName="conn2-1" presStyleLbl="parChTrans1D4" presStyleIdx="1" presStyleCnt="3"/>
      <dgm:spPr/>
      <dgm:t>
        <a:bodyPr/>
        <a:lstStyle/>
        <a:p>
          <a:endParaRPr lang="ru-RU"/>
        </a:p>
      </dgm:t>
    </dgm:pt>
    <dgm:pt modelId="{F0D189D2-F83B-4E26-AEC5-E97F4AAE0BB5}" type="pres">
      <dgm:prSet presAssocID="{994043D0-1DEC-4668-B780-12CC7B9A8254}" presName="connTx" presStyleLbl="parChTrans1D4" presStyleIdx="1" presStyleCnt="3"/>
      <dgm:spPr/>
      <dgm:t>
        <a:bodyPr/>
        <a:lstStyle/>
        <a:p>
          <a:endParaRPr lang="ru-RU"/>
        </a:p>
      </dgm:t>
    </dgm:pt>
    <dgm:pt modelId="{94D01247-A602-49F3-A48C-FA1E57D41272}" type="pres">
      <dgm:prSet presAssocID="{06B3F391-0483-445E-A327-56EB88D6C964}" presName="root2" presStyleCnt="0"/>
      <dgm:spPr/>
      <dgm:t>
        <a:bodyPr/>
        <a:lstStyle/>
        <a:p>
          <a:endParaRPr lang="ru-RU"/>
        </a:p>
      </dgm:t>
    </dgm:pt>
    <dgm:pt modelId="{23658BFE-997E-4E7B-84CA-A84CFF83823C}" type="pres">
      <dgm:prSet presAssocID="{06B3F391-0483-445E-A327-56EB88D6C964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85ED07-4AE8-48AA-B31A-A48C658B74EB}" type="pres">
      <dgm:prSet presAssocID="{06B3F391-0483-445E-A327-56EB88D6C964}" presName="level3hierChild" presStyleCnt="0"/>
      <dgm:spPr/>
      <dgm:t>
        <a:bodyPr/>
        <a:lstStyle/>
        <a:p>
          <a:endParaRPr lang="ru-RU"/>
        </a:p>
      </dgm:t>
    </dgm:pt>
    <dgm:pt modelId="{5095FFA3-EF0D-4D92-A2CB-D5AF3ECE6B92}" type="pres">
      <dgm:prSet presAssocID="{A7F3959E-38FD-47F6-AB7C-FDAA01DAD106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9D74D55F-ED2A-4FA2-8F8E-54F9FE58F2ED}" type="pres">
      <dgm:prSet presAssocID="{A7F3959E-38FD-47F6-AB7C-FDAA01DAD106}" presName="connTx" presStyleLbl="parChTrans1D2" presStyleIdx="2" presStyleCnt="3"/>
      <dgm:spPr/>
      <dgm:t>
        <a:bodyPr/>
        <a:lstStyle/>
        <a:p>
          <a:endParaRPr lang="ru-RU"/>
        </a:p>
      </dgm:t>
    </dgm:pt>
    <dgm:pt modelId="{3130D47E-4B4A-4E56-B46B-F706E7181BEF}" type="pres">
      <dgm:prSet presAssocID="{4C820D7A-07C9-4DF7-B2ED-E421710FE40F}" presName="root2" presStyleCnt="0"/>
      <dgm:spPr/>
      <dgm:t>
        <a:bodyPr/>
        <a:lstStyle/>
        <a:p>
          <a:endParaRPr lang="ru-RU"/>
        </a:p>
      </dgm:t>
    </dgm:pt>
    <dgm:pt modelId="{3917EEA3-8F80-4AB6-A29B-3B1F47C4CC71}" type="pres">
      <dgm:prSet presAssocID="{4C820D7A-07C9-4DF7-B2ED-E421710FE40F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12F4F1-74E2-47EF-8000-EF4FBD228091}" type="pres">
      <dgm:prSet presAssocID="{4C820D7A-07C9-4DF7-B2ED-E421710FE40F}" presName="level3hierChild" presStyleCnt="0"/>
      <dgm:spPr/>
      <dgm:t>
        <a:bodyPr/>
        <a:lstStyle/>
        <a:p>
          <a:endParaRPr lang="ru-RU"/>
        </a:p>
      </dgm:t>
    </dgm:pt>
    <dgm:pt modelId="{D459D4CC-A922-4293-9BF2-68D93DC76C8B}" type="pres">
      <dgm:prSet presAssocID="{770288D2-AD9B-4891-A35E-534E71FC8694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115E5457-2FD7-459E-BCD3-FF0481E207C3}" type="pres">
      <dgm:prSet presAssocID="{770288D2-AD9B-4891-A35E-534E71FC8694}" presName="connTx" presStyleLbl="parChTrans1D3" presStyleIdx="2" presStyleCnt="3"/>
      <dgm:spPr/>
      <dgm:t>
        <a:bodyPr/>
        <a:lstStyle/>
        <a:p>
          <a:endParaRPr lang="ru-RU"/>
        </a:p>
      </dgm:t>
    </dgm:pt>
    <dgm:pt modelId="{35D40894-0801-4160-ADE7-7CFD525D156B}" type="pres">
      <dgm:prSet presAssocID="{E8C904D7-1C21-42FC-9E91-F012EC2240AE}" presName="root2" presStyleCnt="0"/>
      <dgm:spPr/>
      <dgm:t>
        <a:bodyPr/>
        <a:lstStyle/>
        <a:p>
          <a:endParaRPr lang="ru-RU"/>
        </a:p>
      </dgm:t>
    </dgm:pt>
    <dgm:pt modelId="{CF6275D2-EAAD-4E0A-875C-12850FC419AC}" type="pres">
      <dgm:prSet presAssocID="{E8C904D7-1C21-42FC-9E91-F012EC2240AE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A735A5-DBF8-4503-9AFA-C8805525B62A}" type="pres">
      <dgm:prSet presAssocID="{E8C904D7-1C21-42FC-9E91-F012EC2240AE}" presName="level3hierChild" presStyleCnt="0"/>
      <dgm:spPr/>
      <dgm:t>
        <a:bodyPr/>
        <a:lstStyle/>
        <a:p>
          <a:endParaRPr lang="ru-RU"/>
        </a:p>
      </dgm:t>
    </dgm:pt>
    <dgm:pt modelId="{B11A2DD6-AFBE-40EE-9F3B-A04DEEF8FDE9}" type="pres">
      <dgm:prSet presAssocID="{F47B0D20-66FC-489B-9A85-AF2457E49C8C}" presName="conn2-1" presStyleLbl="parChTrans1D4" presStyleIdx="2" presStyleCnt="3"/>
      <dgm:spPr/>
      <dgm:t>
        <a:bodyPr/>
        <a:lstStyle/>
        <a:p>
          <a:endParaRPr lang="ru-RU"/>
        </a:p>
      </dgm:t>
    </dgm:pt>
    <dgm:pt modelId="{6E573199-9895-4A2E-8C46-C661501A79B5}" type="pres">
      <dgm:prSet presAssocID="{F47B0D20-66FC-489B-9A85-AF2457E49C8C}" presName="connTx" presStyleLbl="parChTrans1D4" presStyleIdx="2" presStyleCnt="3"/>
      <dgm:spPr/>
      <dgm:t>
        <a:bodyPr/>
        <a:lstStyle/>
        <a:p>
          <a:endParaRPr lang="ru-RU"/>
        </a:p>
      </dgm:t>
    </dgm:pt>
    <dgm:pt modelId="{96B30521-2FC9-446A-921F-604BBF8CFB9D}" type="pres">
      <dgm:prSet presAssocID="{48855AF8-D734-43C6-B3A9-A5C968EE20D6}" presName="root2" presStyleCnt="0"/>
      <dgm:spPr/>
      <dgm:t>
        <a:bodyPr/>
        <a:lstStyle/>
        <a:p>
          <a:endParaRPr lang="ru-RU"/>
        </a:p>
      </dgm:t>
    </dgm:pt>
    <dgm:pt modelId="{650EDAD4-D0D3-425C-94C5-66C940A3D6A9}" type="pres">
      <dgm:prSet presAssocID="{48855AF8-D734-43C6-B3A9-A5C968EE20D6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E45450-CF2E-4323-BC68-39933F707A55}" type="pres">
      <dgm:prSet presAssocID="{48855AF8-D734-43C6-B3A9-A5C968EE20D6}" presName="level3hierChild" presStyleCnt="0"/>
      <dgm:spPr/>
      <dgm:t>
        <a:bodyPr/>
        <a:lstStyle/>
        <a:p>
          <a:endParaRPr lang="ru-RU"/>
        </a:p>
      </dgm:t>
    </dgm:pt>
  </dgm:ptLst>
  <dgm:cxnLst>
    <dgm:cxn modelId="{7DE4EE5C-05B1-4B13-8E1C-49CA86C2A521}" type="presOf" srcId="{C4F47938-8C23-4918-B50F-3BA3F293083A}" destId="{B7AFE6DA-7826-42E7-B556-64A22FCC6D02}" srcOrd="1" destOrd="0" presId="urn:microsoft.com/office/officeart/2005/8/layout/hierarchy2"/>
    <dgm:cxn modelId="{C7CED424-3991-4D61-815B-72402B3F3280}" type="presOf" srcId="{994043D0-1DEC-4668-B780-12CC7B9A8254}" destId="{4840AA5B-A05A-419A-9404-4D7392B3D3EB}" srcOrd="0" destOrd="0" presId="urn:microsoft.com/office/officeart/2005/8/layout/hierarchy2"/>
    <dgm:cxn modelId="{49031214-801F-42FB-8B94-0584BD1932DB}" type="presOf" srcId="{4C820D7A-07C9-4DF7-B2ED-E421710FE40F}" destId="{3917EEA3-8F80-4AB6-A29B-3B1F47C4CC71}" srcOrd="0" destOrd="0" presId="urn:microsoft.com/office/officeart/2005/8/layout/hierarchy2"/>
    <dgm:cxn modelId="{E8E975CD-E562-4835-837D-318052528AC1}" type="presOf" srcId="{B7C464C4-F030-41EF-8E69-3D6F9FA194D6}" destId="{A06C6B9F-88F1-41F5-98E0-9D0901AEDDF3}" srcOrd="1" destOrd="0" presId="urn:microsoft.com/office/officeart/2005/8/layout/hierarchy2"/>
    <dgm:cxn modelId="{BF539D8C-C35B-4278-BF93-5430F3E688E7}" type="presOf" srcId="{9577C9F2-B902-4F4C-9FD7-C98F0CAEE51D}" destId="{2B1A4CA1-E856-4E3F-B6CE-CF7212781577}" srcOrd="0" destOrd="0" presId="urn:microsoft.com/office/officeart/2005/8/layout/hierarchy2"/>
    <dgm:cxn modelId="{DEB4EA11-587B-48E4-8FA2-6109D6D84BA9}" type="presOf" srcId="{AACCE7F3-7BEC-4FD2-805C-F20B71F8EBB0}" destId="{00A62CB2-70F4-4EDD-88C0-90DA6AFF5B28}" srcOrd="0" destOrd="0" presId="urn:microsoft.com/office/officeart/2005/8/layout/hierarchy2"/>
    <dgm:cxn modelId="{1C5AEF9A-CAE3-4BF8-9F2A-06770AF26697}" type="presOf" srcId="{994043D0-1DEC-4668-B780-12CC7B9A8254}" destId="{F0D189D2-F83B-4E26-AEC5-E97F4AAE0BB5}" srcOrd="1" destOrd="0" presId="urn:microsoft.com/office/officeart/2005/8/layout/hierarchy2"/>
    <dgm:cxn modelId="{E17B5FD2-B640-498B-913E-F24D4B8A5D17}" type="presOf" srcId="{0B3D2017-8593-4D9D-BB18-E26CC6B9AD8A}" destId="{B45ABA03-1A9C-4D9A-9587-EDBA4A28BAAE}" srcOrd="0" destOrd="0" presId="urn:microsoft.com/office/officeart/2005/8/layout/hierarchy2"/>
    <dgm:cxn modelId="{5658BF13-2B35-44F3-BB44-DE07413DEA12}" type="presOf" srcId="{0B3D2017-8593-4D9D-BB18-E26CC6B9AD8A}" destId="{598B7958-2499-4A2B-A00A-FAD12A834588}" srcOrd="1" destOrd="0" presId="urn:microsoft.com/office/officeart/2005/8/layout/hierarchy2"/>
    <dgm:cxn modelId="{AED2B232-17BA-41BC-9932-D78471127DBF}" type="presOf" srcId="{E79C8CDE-F98B-4A44-B8F0-FE90E38F5E5F}" destId="{2869FA49-2C08-4F51-8D3D-D37278DAB5EF}" srcOrd="0" destOrd="0" presId="urn:microsoft.com/office/officeart/2005/8/layout/hierarchy2"/>
    <dgm:cxn modelId="{72460C14-0619-482E-B5D3-416C4CD1371A}" type="presOf" srcId="{0BA2451A-4BA5-4AF7-A8A2-18200C343683}" destId="{C365D6B5-F6FC-466B-87A8-4344BB6F7187}" srcOrd="0" destOrd="0" presId="urn:microsoft.com/office/officeart/2005/8/layout/hierarchy2"/>
    <dgm:cxn modelId="{C4A6E20A-2FF7-482B-8056-46B8CD746908}" type="presOf" srcId="{2B1AFC4F-CE6B-471D-A80F-F81CD1E9ADFB}" destId="{68067CFF-42E9-4A5C-B8C1-3C0FBBECFB6C}" srcOrd="1" destOrd="0" presId="urn:microsoft.com/office/officeart/2005/8/layout/hierarchy2"/>
    <dgm:cxn modelId="{B16F5003-77A5-405F-97AF-70395A231627}" srcId="{C9AC10EF-0417-4B03-8DBB-E9D2B36B8B4B}" destId="{91F311C3-2B2C-4BB5-9940-57B825FB58CE}" srcOrd="0" destOrd="0" parTransId="{C4F47938-8C23-4918-B50F-3BA3F293083A}" sibTransId="{6866A830-FBCC-42DD-87D7-A4E89342DF7E}"/>
    <dgm:cxn modelId="{A9FBED38-8D04-4C20-A8DA-AE2C0B45977B}" srcId="{9577C9F2-B902-4F4C-9FD7-C98F0CAEE51D}" destId="{C3EF35F3-2D97-47CE-BD1E-013414E75771}" srcOrd="0" destOrd="0" parTransId="{148C07CD-EEF4-434E-98DA-D9BFD09D788D}" sibTransId="{6BF963F5-92B5-441E-A3CD-D394E5D9DA11}"/>
    <dgm:cxn modelId="{F75FB862-8E36-42D2-ACDC-12B2413F1456}" srcId="{E79C8CDE-F98B-4A44-B8F0-FE90E38F5E5F}" destId="{06B3F391-0483-445E-A327-56EB88D6C964}" srcOrd="0" destOrd="0" parTransId="{994043D0-1DEC-4668-B780-12CC7B9A8254}" sibTransId="{9971FABC-3612-47FE-94C3-EF119C8A92A3}"/>
    <dgm:cxn modelId="{61CE5869-FE4B-4B70-BCDB-C655662FFAF6}" srcId="{1EBB75F7-1C10-4450-B7E4-70CF6D4E0E5F}" destId="{E79C8CDE-F98B-4A44-B8F0-FE90E38F5E5F}" srcOrd="0" destOrd="0" parTransId="{B7C464C4-F030-41EF-8E69-3D6F9FA194D6}" sibTransId="{9F8B1467-775B-4B5B-A3AC-72186FAA57BB}"/>
    <dgm:cxn modelId="{22DDCECD-E869-4722-BAF9-3D144E6B0CA4}" type="presOf" srcId="{A7F3959E-38FD-47F6-AB7C-FDAA01DAD106}" destId="{5095FFA3-EF0D-4D92-A2CB-D5AF3ECE6B92}" srcOrd="0" destOrd="0" presId="urn:microsoft.com/office/officeart/2005/8/layout/hierarchy2"/>
    <dgm:cxn modelId="{78AAC112-E143-4302-BA69-BD7A32C9643A}" type="presOf" srcId="{2B1AFC4F-CE6B-471D-A80F-F81CD1E9ADFB}" destId="{8EE00FAE-7E64-48BF-8ABB-C551461CCA3F}" srcOrd="0" destOrd="0" presId="urn:microsoft.com/office/officeart/2005/8/layout/hierarchy2"/>
    <dgm:cxn modelId="{ECCAD101-CC2D-49E5-90FD-9E1CC260C694}" type="presOf" srcId="{1EBB75F7-1C10-4450-B7E4-70CF6D4E0E5F}" destId="{4C81CE82-C65E-4A4F-BECB-E11215F4C69A}" srcOrd="0" destOrd="0" presId="urn:microsoft.com/office/officeart/2005/8/layout/hierarchy2"/>
    <dgm:cxn modelId="{BFE40FE9-6643-452A-842B-4EA17235ED9A}" srcId="{C3EF35F3-2D97-47CE-BD1E-013414E75771}" destId="{C9AC10EF-0417-4B03-8DBB-E9D2B36B8B4B}" srcOrd="0" destOrd="0" parTransId="{0B3D2017-8593-4D9D-BB18-E26CC6B9AD8A}" sibTransId="{1893AF99-D460-4BC1-92B9-E98ECA88594A}"/>
    <dgm:cxn modelId="{165B8EDA-5BCC-4464-ACE9-4F19CF7D97C6}" type="presOf" srcId="{A7F3959E-38FD-47F6-AB7C-FDAA01DAD106}" destId="{9D74D55F-ED2A-4FA2-8F8E-54F9FE58F2ED}" srcOrd="1" destOrd="0" presId="urn:microsoft.com/office/officeart/2005/8/layout/hierarchy2"/>
    <dgm:cxn modelId="{AA4FA10D-CDA6-41FB-9F2E-A1875E3E436F}" srcId="{C3EF35F3-2D97-47CE-BD1E-013414E75771}" destId="{1EBB75F7-1C10-4450-B7E4-70CF6D4E0E5F}" srcOrd="1" destOrd="0" parTransId="{AACCE7F3-7BEC-4FD2-805C-F20B71F8EBB0}" sibTransId="{C5E37DD3-14C3-4735-B13A-2DD1547D9EE6}"/>
    <dgm:cxn modelId="{D9280E90-E7B5-4E28-B019-8E46582377BB}" type="presOf" srcId="{B7C464C4-F030-41EF-8E69-3D6F9FA194D6}" destId="{B91821FF-F2BA-4BF7-9F91-15763EDF42B1}" srcOrd="0" destOrd="0" presId="urn:microsoft.com/office/officeart/2005/8/layout/hierarchy2"/>
    <dgm:cxn modelId="{B61B6B54-1E8A-4E42-B7EE-80403111A6AD}" srcId="{91F311C3-2B2C-4BB5-9940-57B825FB58CE}" destId="{0BA2451A-4BA5-4AF7-A8A2-18200C343683}" srcOrd="0" destOrd="0" parTransId="{2B1AFC4F-CE6B-471D-A80F-F81CD1E9ADFB}" sibTransId="{A28A33FB-EE59-4FBC-BD8A-4CB71596C5DD}"/>
    <dgm:cxn modelId="{C3448D86-B4A2-4CB1-AD1E-8D3125EFF454}" type="presOf" srcId="{C9AC10EF-0417-4B03-8DBB-E9D2B36B8B4B}" destId="{603CD59C-4112-4174-A306-73276A56ED66}" srcOrd="0" destOrd="0" presId="urn:microsoft.com/office/officeart/2005/8/layout/hierarchy2"/>
    <dgm:cxn modelId="{D56FD467-F0DA-4DA7-B330-6CCD2E4BE74A}" type="presOf" srcId="{770288D2-AD9B-4891-A35E-534E71FC8694}" destId="{115E5457-2FD7-459E-BCD3-FF0481E207C3}" srcOrd="1" destOrd="0" presId="urn:microsoft.com/office/officeart/2005/8/layout/hierarchy2"/>
    <dgm:cxn modelId="{8167A190-F689-4ED8-AA17-35DED0B9280E}" type="presOf" srcId="{91F311C3-2B2C-4BB5-9940-57B825FB58CE}" destId="{36BFBC0E-D284-4C79-8F28-DD33F93E1204}" srcOrd="0" destOrd="0" presId="urn:microsoft.com/office/officeart/2005/8/layout/hierarchy2"/>
    <dgm:cxn modelId="{22FABE38-7220-4B36-9D11-59AFD685B93D}" type="presOf" srcId="{E8C904D7-1C21-42FC-9E91-F012EC2240AE}" destId="{CF6275D2-EAAD-4E0A-875C-12850FC419AC}" srcOrd="0" destOrd="0" presId="urn:microsoft.com/office/officeart/2005/8/layout/hierarchy2"/>
    <dgm:cxn modelId="{DEF5EEC6-D9F8-4AB0-8031-C024673783B5}" type="presOf" srcId="{48855AF8-D734-43C6-B3A9-A5C968EE20D6}" destId="{650EDAD4-D0D3-425C-94C5-66C940A3D6A9}" srcOrd="0" destOrd="0" presId="urn:microsoft.com/office/officeart/2005/8/layout/hierarchy2"/>
    <dgm:cxn modelId="{5B5F7BA8-F1AA-4FA7-9EA7-92291703FE4C}" type="presOf" srcId="{770288D2-AD9B-4891-A35E-534E71FC8694}" destId="{D459D4CC-A922-4293-9BF2-68D93DC76C8B}" srcOrd="0" destOrd="0" presId="urn:microsoft.com/office/officeart/2005/8/layout/hierarchy2"/>
    <dgm:cxn modelId="{65783A76-6639-400A-AA19-903BB6FA19CD}" srcId="{4C820D7A-07C9-4DF7-B2ED-E421710FE40F}" destId="{E8C904D7-1C21-42FC-9E91-F012EC2240AE}" srcOrd="0" destOrd="0" parTransId="{770288D2-AD9B-4891-A35E-534E71FC8694}" sibTransId="{0C73631E-FB5F-4EB2-89F8-3C91945615DC}"/>
    <dgm:cxn modelId="{DB1D7E1C-0321-4B0F-AAE7-A7FC8B44F58E}" type="presOf" srcId="{C4F47938-8C23-4918-B50F-3BA3F293083A}" destId="{613B9CCA-87F6-4EAB-B686-73796700925D}" srcOrd="0" destOrd="0" presId="urn:microsoft.com/office/officeart/2005/8/layout/hierarchy2"/>
    <dgm:cxn modelId="{6B5271A2-E7B2-4FEB-95FD-A97F46C61A75}" type="presOf" srcId="{F47B0D20-66FC-489B-9A85-AF2457E49C8C}" destId="{6E573199-9895-4A2E-8C46-C661501A79B5}" srcOrd="1" destOrd="0" presId="urn:microsoft.com/office/officeart/2005/8/layout/hierarchy2"/>
    <dgm:cxn modelId="{D6D0E72D-294A-4EBC-8563-72744E613BB5}" srcId="{E8C904D7-1C21-42FC-9E91-F012EC2240AE}" destId="{48855AF8-D734-43C6-B3A9-A5C968EE20D6}" srcOrd="0" destOrd="0" parTransId="{F47B0D20-66FC-489B-9A85-AF2457E49C8C}" sibTransId="{F98D78A5-F660-4A26-94E4-33693113709D}"/>
    <dgm:cxn modelId="{8263091F-9686-4F28-ABDB-0314677E7705}" srcId="{C3EF35F3-2D97-47CE-BD1E-013414E75771}" destId="{4C820D7A-07C9-4DF7-B2ED-E421710FE40F}" srcOrd="2" destOrd="0" parTransId="{A7F3959E-38FD-47F6-AB7C-FDAA01DAD106}" sibTransId="{3E841BA0-2959-4AEF-AA52-D363347CEA7B}"/>
    <dgm:cxn modelId="{0104AC86-2FD6-43D9-984D-9AAEF2623230}" type="presOf" srcId="{06B3F391-0483-445E-A327-56EB88D6C964}" destId="{23658BFE-997E-4E7B-84CA-A84CFF83823C}" srcOrd="0" destOrd="0" presId="urn:microsoft.com/office/officeart/2005/8/layout/hierarchy2"/>
    <dgm:cxn modelId="{792E017D-A521-484C-88A9-338715B11229}" type="presOf" srcId="{C3EF35F3-2D97-47CE-BD1E-013414E75771}" destId="{67DD8DD8-A29E-4034-AEC4-EC5CFD349746}" srcOrd="0" destOrd="0" presId="urn:microsoft.com/office/officeart/2005/8/layout/hierarchy2"/>
    <dgm:cxn modelId="{C508E6DD-DCA8-4203-9AB7-1763FB360824}" type="presOf" srcId="{F47B0D20-66FC-489B-9A85-AF2457E49C8C}" destId="{B11A2DD6-AFBE-40EE-9F3B-A04DEEF8FDE9}" srcOrd="0" destOrd="0" presId="urn:microsoft.com/office/officeart/2005/8/layout/hierarchy2"/>
    <dgm:cxn modelId="{296A6CB2-2C78-40C8-BEF1-50762752F375}" type="presOf" srcId="{AACCE7F3-7BEC-4FD2-805C-F20B71F8EBB0}" destId="{B69F4D3E-3B72-4BB0-A546-6D570E549FF6}" srcOrd="1" destOrd="0" presId="urn:microsoft.com/office/officeart/2005/8/layout/hierarchy2"/>
    <dgm:cxn modelId="{1511652C-013A-4A57-81C4-CB5201495726}" type="presParOf" srcId="{2B1A4CA1-E856-4E3F-B6CE-CF7212781577}" destId="{345C1006-4764-4384-8C73-A41637156BCF}" srcOrd="0" destOrd="0" presId="urn:microsoft.com/office/officeart/2005/8/layout/hierarchy2"/>
    <dgm:cxn modelId="{9B127E11-6E92-4ED0-A06D-541BD270D516}" type="presParOf" srcId="{345C1006-4764-4384-8C73-A41637156BCF}" destId="{67DD8DD8-A29E-4034-AEC4-EC5CFD349746}" srcOrd="0" destOrd="0" presId="urn:microsoft.com/office/officeart/2005/8/layout/hierarchy2"/>
    <dgm:cxn modelId="{86457020-592E-4233-B146-A9B626320631}" type="presParOf" srcId="{345C1006-4764-4384-8C73-A41637156BCF}" destId="{A98F8531-0C18-466E-B684-B078DB41CFAF}" srcOrd="1" destOrd="0" presId="urn:microsoft.com/office/officeart/2005/8/layout/hierarchy2"/>
    <dgm:cxn modelId="{DA159B01-7392-420E-ACB9-E1E210CDF664}" type="presParOf" srcId="{A98F8531-0C18-466E-B684-B078DB41CFAF}" destId="{B45ABA03-1A9C-4D9A-9587-EDBA4A28BAAE}" srcOrd="0" destOrd="0" presId="urn:microsoft.com/office/officeart/2005/8/layout/hierarchy2"/>
    <dgm:cxn modelId="{2E581B3D-903A-405D-986F-C81E4FAA353F}" type="presParOf" srcId="{B45ABA03-1A9C-4D9A-9587-EDBA4A28BAAE}" destId="{598B7958-2499-4A2B-A00A-FAD12A834588}" srcOrd="0" destOrd="0" presId="urn:microsoft.com/office/officeart/2005/8/layout/hierarchy2"/>
    <dgm:cxn modelId="{562F4C1A-6C96-4FC5-AE06-D5F9211F3B58}" type="presParOf" srcId="{A98F8531-0C18-466E-B684-B078DB41CFAF}" destId="{6A68921A-33BA-4D58-A0C2-E1B08FEEA899}" srcOrd="1" destOrd="0" presId="urn:microsoft.com/office/officeart/2005/8/layout/hierarchy2"/>
    <dgm:cxn modelId="{8CB6B26F-BB81-4299-BF68-7B22FCAB3E5A}" type="presParOf" srcId="{6A68921A-33BA-4D58-A0C2-E1B08FEEA899}" destId="{603CD59C-4112-4174-A306-73276A56ED66}" srcOrd="0" destOrd="0" presId="urn:microsoft.com/office/officeart/2005/8/layout/hierarchy2"/>
    <dgm:cxn modelId="{D7A34EDE-F58D-4025-95CF-5607F4531E8D}" type="presParOf" srcId="{6A68921A-33BA-4D58-A0C2-E1B08FEEA899}" destId="{2BA17514-0747-4D42-BC8D-8EC124F448A9}" srcOrd="1" destOrd="0" presId="urn:microsoft.com/office/officeart/2005/8/layout/hierarchy2"/>
    <dgm:cxn modelId="{BEC41469-E944-4657-8981-D5839682BF50}" type="presParOf" srcId="{2BA17514-0747-4D42-BC8D-8EC124F448A9}" destId="{613B9CCA-87F6-4EAB-B686-73796700925D}" srcOrd="0" destOrd="0" presId="urn:microsoft.com/office/officeart/2005/8/layout/hierarchy2"/>
    <dgm:cxn modelId="{A99516F2-B703-48AC-82E5-672D5ECE80EB}" type="presParOf" srcId="{613B9CCA-87F6-4EAB-B686-73796700925D}" destId="{B7AFE6DA-7826-42E7-B556-64A22FCC6D02}" srcOrd="0" destOrd="0" presId="urn:microsoft.com/office/officeart/2005/8/layout/hierarchy2"/>
    <dgm:cxn modelId="{FEC40A8D-49F8-4FE5-8D71-696250EBF750}" type="presParOf" srcId="{2BA17514-0747-4D42-BC8D-8EC124F448A9}" destId="{70DE6184-D0B5-41D1-BC67-068A0079E9B2}" srcOrd="1" destOrd="0" presId="urn:microsoft.com/office/officeart/2005/8/layout/hierarchy2"/>
    <dgm:cxn modelId="{D02B8D0B-AAC1-4562-8188-F0EF904B5D91}" type="presParOf" srcId="{70DE6184-D0B5-41D1-BC67-068A0079E9B2}" destId="{36BFBC0E-D284-4C79-8F28-DD33F93E1204}" srcOrd="0" destOrd="0" presId="urn:microsoft.com/office/officeart/2005/8/layout/hierarchy2"/>
    <dgm:cxn modelId="{3E910591-AA7B-4006-AD58-6CBFC9D617A6}" type="presParOf" srcId="{70DE6184-D0B5-41D1-BC67-068A0079E9B2}" destId="{1FF3EC2F-1539-4D1B-9DDF-9AF6F508F628}" srcOrd="1" destOrd="0" presId="urn:microsoft.com/office/officeart/2005/8/layout/hierarchy2"/>
    <dgm:cxn modelId="{88BCB626-D69A-4D44-9BE0-6A03572760C3}" type="presParOf" srcId="{1FF3EC2F-1539-4D1B-9DDF-9AF6F508F628}" destId="{8EE00FAE-7E64-48BF-8ABB-C551461CCA3F}" srcOrd="0" destOrd="0" presId="urn:microsoft.com/office/officeart/2005/8/layout/hierarchy2"/>
    <dgm:cxn modelId="{B65A0610-633A-4561-84FC-C24D17249562}" type="presParOf" srcId="{8EE00FAE-7E64-48BF-8ABB-C551461CCA3F}" destId="{68067CFF-42E9-4A5C-B8C1-3C0FBBECFB6C}" srcOrd="0" destOrd="0" presId="urn:microsoft.com/office/officeart/2005/8/layout/hierarchy2"/>
    <dgm:cxn modelId="{57DE06DA-AB80-4193-B46E-AABB65D8FBAF}" type="presParOf" srcId="{1FF3EC2F-1539-4D1B-9DDF-9AF6F508F628}" destId="{9D8589F8-A326-4F90-B842-AE635E075856}" srcOrd="1" destOrd="0" presId="urn:microsoft.com/office/officeart/2005/8/layout/hierarchy2"/>
    <dgm:cxn modelId="{6C5D6EAB-C2E1-42CB-9070-2CD7EBBBC6CE}" type="presParOf" srcId="{9D8589F8-A326-4F90-B842-AE635E075856}" destId="{C365D6B5-F6FC-466B-87A8-4344BB6F7187}" srcOrd="0" destOrd="0" presId="urn:microsoft.com/office/officeart/2005/8/layout/hierarchy2"/>
    <dgm:cxn modelId="{6F674F20-DB21-4447-A7C6-337D0D54A454}" type="presParOf" srcId="{9D8589F8-A326-4F90-B842-AE635E075856}" destId="{7F49A561-45A9-4C27-BF0D-4DD42E20C589}" srcOrd="1" destOrd="0" presId="urn:microsoft.com/office/officeart/2005/8/layout/hierarchy2"/>
    <dgm:cxn modelId="{7546088D-BEFB-4FB8-939C-C3131C6917D6}" type="presParOf" srcId="{A98F8531-0C18-466E-B684-B078DB41CFAF}" destId="{00A62CB2-70F4-4EDD-88C0-90DA6AFF5B28}" srcOrd="2" destOrd="0" presId="urn:microsoft.com/office/officeart/2005/8/layout/hierarchy2"/>
    <dgm:cxn modelId="{EDC0B78E-A9DA-4F55-B6F4-4CD91B649598}" type="presParOf" srcId="{00A62CB2-70F4-4EDD-88C0-90DA6AFF5B28}" destId="{B69F4D3E-3B72-4BB0-A546-6D570E549FF6}" srcOrd="0" destOrd="0" presId="urn:microsoft.com/office/officeart/2005/8/layout/hierarchy2"/>
    <dgm:cxn modelId="{4B1699EB-9E4E-4115-996A-84022AA211B2}" type="presParOf" srcId="{A98F8531-0C18-466E-B684-B078DB41CFAF}" destId="{CAE7A067-07A2-47D2-B914-9AB112460090}" srcOrd="3" destOrd="0" presId="urn:microsoft.com/office/officeart/2005/8/layout/hierarchy2"/>
    <dgm:cxn modelId="{12190812-A67F-4771-8113-1299F0FF6320}" type="presParOf" srcId="{CAE7A067-07A2-47D2-B914-9AB112460090}" destId="{4C81CE82-C65E-4A4F-BECB-E11215F4C69A}" srcOrd="0" destOrd="0" presId="urn:microsoft.com/office/officeart/2005/8/layout/hierarchy2"/>
    <dgm:cxn modelId="{9D9145F0-7D84-4861-841E-29293B30869D}" type="presParOf" srcId="{CAE7A067-07A2-47D2-B914-9AB112460090}" destId="{BCD43D6D-521C-40AE-915F-6130E7ECAB67}" srcOrd="1" destOrd="0" presId="urn:microsoft.com/office/officeart/2005/8/layout/hierarchy2"/>
    <dgm:cxn modelId="{6BC030DF-1369-4BA9-917F-E6E7DD441C47}" type="presParOf" srcId="{BCD43D6D-521C-40AE-915F-6130E7ECAB67}" destId="{B91821FF-F2BA-4BF7-9F91-15763EDF42B1}" srcOrd="0" destOrd="0" presId="urn:microsoft.com/office/officeart/2005/8/layout/hierarchy2"/>
    <dgm:cxn modelId="{599A92FC-08E3-485E-9C83-C14F796E5A3B}" type="presParOf" srcId="{B91821FF-F2BA-4BF7-9F91-15763EDF42B1}" destId="{A06C6B9F-88F1-41F5-98E0-9D0901AEDDF3}" srcOrd="0" destOrd="0" presId="urn:microsoft.com/office/officeart/2005/8/layout/hierarchy2"/>
    <dgm:cxn modelId="{091AE30A-7BD6-4558-B66B-77ECC10A95B3}" type="presParOf" srcId="{BCD43D6D-521C-40AE-915F-6130E7ECAB67}" destId="{C01C6121-AC9C-4332-8545-5DF245514D07}" srcOrd="1" destOrd="0" presId="urn:microsoft.com/office/officeart/2005/8/layout/hierarchy2"/>
    <dgm:cxn modelId="{D03BE182-B971-4E12-BA54-9A5EDD45E0C6}" type="presParOf" srcId="{C01C6121-AC9C-4332-8545-5DF245514D07}" destId="{2869FA49-2C08-4F51-8D3D-D37278DAB5EF}" srcOrd="0" destOrd="0" presId="urn:microsoft.com/office/officeart/2005/8/layout/hierarchy2"/>
    <dgm:cxn modelId="{F2EFDA7B-3152-4F4D-8774-C015F87A8478}" type="presParOf" srcId="{C01C6121-AC9C-4332-8545-5DF245514D07}" destId="{AF1DDA9B-C4C7-4984-9A8A-A7B953F0FA48}" srcOrd="1" destOrd="0" presId="urn:microsoft.com/office/officeart/2005/8/layout/hierarchy2"/>
    <dgm:cxn modelId="{12ED1760-1D66-4D72-B829-15351D910A29}" type="presParOf" srcId="{AF1DDA9B-C4C7-4984-9A8A-A7B953F0FA48}" destId="{4840AA5B-A05A-419A-9404-4D7392B3D3EB}" srcOrd="0" destOrd="0" presId="urn:microsoft.com/office/officeart/2005/8/layout/hierarchy2"/>
    <dgm:cxn modelId="{E29DE8A9-CD28-4D4C-92EC-2BC862526009}" type="presParOf" srcId="{4840AA5B-A05A-419A-9404-4D7392B3D3EB}" destId="{F0D189D2-F83B-4E26-AEC5-E97F4AAE0BB5}" srcOrd="0" destOrd="0" presId="urn:microsoft.com/office/officeart/2005/8/layout/hierarchy2"/>
    <dgm:cxn modelId="{675DB8EE-25CC-4E1F-AD95-96BD95B5E3A0}" type="presParOf" srcId="{AF1DDA9B-C4C7-4984-9A8A-A7B953F0FA48}" destId="{94D01247-A602-49F3-A48C-FA1E57D41272}" srcOrd="1" destOrd="0" presId="urn:microsoft.com/office/officeart/2005/8/layout/hierarchy2"/>
    <dgm:cxn modelId="{8595E972-B2E3-440C-972C-42098A7B26FD}" type="presParOf" srcId="{94D01247-A602-49F3-A48C-FA1E57D41272}" destId="{23658BFE-997E-4E7B-84CA-A84CFF83823C}" srcOrd="0" destOrd="0" presId="urn:microsoft.com/office/officeart/2005/8/layout/hierarchy2"/>
    <dgm:cxn modelId="{12E0D45F-1CD1-488A-883B-D69C6499AB1A}" type="presParOf" srcId="{94D01247-A602-49F3-A48C-FA1E57D41272}" destId="{0885ED07-4AE8-48AA-B31A-A48C658B74EB}" srcOrd="1" destOrd="0" presId="urn:microsoft.com/office/officeart/2005/8/layout/hierarchy2"/>
    <dgm:cxn modelId="{919684E0-93D2-4E7D-AE1C-8A1289D7EFE4}" type="presParOf" srcId="{A98F8531-0C18-466E-B684-B078DB41CFAF}" destId="{5095FFA3-EF0D-4D92-A2CB-D5AF3ECE6B92}" srcOrd="4" destOrd="0" presId="urn:microsoft.com/office/officeart/2005/8/layout/hierarchy2"/>
    <dgm:cxn modelId="{F7557C5C-5577-4309-BC1D-AC27E2101B4F}" type="presParOf" srcId="{5095FFA3-EF0D-4D92-A2CB-D5AF3ECE6B92}" destId="{9D74D55F-ED2A-4FA2-8F8E-54F9FE58F2ED}" srcOrd="0" destOrd="0" presId="urn:microsoft.com/office/officeart/2005/8/layout/hierarchy2"/>
    <dgm:cxn modelId="{ABE17570-57AF-45B3-9E8F-BB3207FBFE02}" type="presParOf" srcId="{A98F8531-0C18-466E-B684-B078DB41CFAF}" destId="{3130D47E-4B4A-4E56-B46B-F706E7181BEF}" srcOrd="5" destOrd="0" presId="urn:microsoft.com/office/officeart/2005/8/layout/hierarchy2"/>
    <dgm:cxn modelId="{C17543F5-0D7D-4A1F-9D51-15AA89EC3143}" type="presParOf" srcId="{3130D47E-4B4A-4E56-B46B-F706E7181BEF}" destId="{3917EEA3-8F80-4AB6-A29B-3B1F47C4CC71}" srcOrd="0" destOrd="0" presId="urn:microsoft.com/office/officeart/2005/8/layout/hierarchy2"/>
    <dgm:cxn modelId="{22C59BD7-CF77-4BFA-882E-AA2C994D3DBD}" type="presParOf" srcId="{3130D47E-4B4A-4E56-B46B-F706E7181BEF}" destId="{E012F4F1-74E2-47EF-8000-EF4FBD228091}" srcOrd="1" destOrd="0" presId="urn:microsoft.com/office/officeart/2005/8/layout/hierarchy2"/>
    <dgm:cxn modelId="{006C39E3-9258-430F-AC75-06B8B0F31080}" type="presParOf" srcId="{E012F4F1-74E2-47EF-8000-EF4FBD228091}" destId="{D459D4CC-A922-4293-9BF2-68D93DC76C8B}" srcOrd="0" destOrd="0" presId="urn:microsoft.com/office/officeart/2005/8/layout/hierarchy2"/>
    <dgm:cxn modelId="{38E8E1E3-1DCD-4360-B569-FCA56717FDDC}" type="presParOf" srcId="{D459D4CC-A922-4293-9BF2-68D93DC76C8B}" destId="{115E5457-2FD7-459E-BCD3-FF0481E207C3}" srcOrd="0" destOrd="0" presId="urn:microsoft.com/office/officeart/2005/8/layout/hierarchy2"/>
    <dgm:cxn modelId="{8B209C40-B3E5-42CA-87C8-7C4FDD9C7A9E}" type="presParOf" srcId="{E012F4F1-74E2-47EF-8000-EF4FBD228091}" destId="{35D40894-0801-4160-ADE7-7CFD525D156B}" srcOrd="1" destOrd="0" presId="urn:microsoft.com/office/officeart/2005/8/layout/hierarchy2"/>
    <dgm:cxn modelId="{DAA3C73D-1773-45CB-9ED3-03611AF113D5}" type="presParOf" srcId="{35D40894-0801-4160-ADE7-7CFD525D156B}" destId="{CF6275D2-EAAD-4E0A-875C-12850FC419AC}" srcOrd="0" destOrd="0" presId="urn:microsoft.com/office/officeart/2005/8/layout/hierarchy2"/>
    <dgm:cxn modelId="{CCB938ED-941B-4A90-950A-A9E0D5EF186B}" type="presParOf" srcId="{35D40894-0801-4160-ADE7-7CFD525D156B}" destId="{3FA735A5-DBF8-4503-9AFA-C8805525B62A}" srcOrd="1" destOrd="0" presId="urn:microsoft.com/office/officeart/2005/8/layout/hierarchy2"/>
    <dgm:cxn modelId="{EF350EB6-0362-41A4-A722-EB6ABD803E63}" type="presParOf" srcId="{3FA735A5-DBF8-4503-9AFA-C8805525B62A}" destId="{B11A2DD6-AFBE-40EE-9F3B-A04DEEF8FDE9}" srcOrd="0" destOrd="0" presId="urn:microsoft.com/office/officeart/2005/8/layout/hierarchy2"/>
    <dgm:cxn modelId="{8CD1D88B-9D26-4D86-8F94-0C440ACC82E9}" type="presParOf" srcId="{B11A2DD6-AFBE-40EE-9F3B-A04DEEF8FDE9}" destId="{6E573199-9895-4A2E-8C46-C661501A79B5}" srcOrd="0" destOrd="0" presId="urn:microsoft.com/office/officeart/2005/8/layout/hierarchy2"/>
    <dgm:cxn modelId="{F02B1B9F-BBB2-4067-BFB2-B550B700F8CA}" type="presParOf" srcId="{3FA735A5-DBF8-4503-9AFA-C8805525B62A}" destId="{96B30521-2FC9-446A-921F-604BBF8CFB9D}" srcOrd="1" destOrd="0" presId="urn:microsoft.com/office/officeart/2005/8/layout/hierarchy2"/>
    <dgm:cxn modelId="{07B01CB7-F994-4035-AF6F-0A11CB18733F}" type="presParOf" srcId="{96B30521-2FC9-446A-921F-604BBF8CFB9D}" destId="{650EDAD4-D0D3-425C-94C5-66C940A3D6A9}" srcOrd="0" destOrd="0" presId="urn:microsoft.com/office/officeart/2005/8/layout/hierarchy2"/>
    <dgm:cxn modelId="{E3DF1780-39B5-4AB6-A80C-09C78A79D0AF}" type="presParOf" srcId="{96B30521-2FC9-446A-921F-604BBF8CFB9D}" destId="{64E45450-CF2E-4323-BC68-39933F707A5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4DFDCF-2187-4400-B4F1-1867CF08AF3C}" type="doc">
      <dgm:prSet loTypeId="urn:microsoft.com/office/officeart/2005/8/layout/list1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F3B8328-6651-41FB-84D9-07503952C007}">
      <dgm:prSet phldrT="[Текст]" custT="1"/>
      <dgm:spPr/>
      <dgm:t>
        <a:bodyPr/>
        <a:lstStyle/>
        <a:p>
          <a:pPr algn="just"/>
          <a:r>
            <a:rPr lang="ru-RU" sz="2400" b="1" dirty="0" smtClean="0">
              <a:latin typeface="Arial" pitchFamily="34" charset="0"/>
              <a:cs typeface="Arial" pitchFamily="34" charset="0"/>
            </a:rPr>
            <a:t>ИС проходится в период учебного процесса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DF4B591A-F7F1-41B4-81E0-00AFAE2FE184}" type="parTrans" cxnId="{7B3DFF10-71EB-4CF3-9816-2FFCC7062C3A}">
      <dgm:prSet/>
      <dgm:spPr/>
      <dgm:t>
        <a:bodyPr/>
        <a:lstStyle/>
        <a:p>
          <a:endParaRPr lang="ru-RU"/>
        </a:p>
      </dgm:t>
    </dgm:pt>
    <dgm:pt modelId="{23D4BA65-5E52-4963-82AD-DB9DD01557E3}" type="sibTrans" cxnId="{7B3DFF10-71EB-4CF3-9816-2FFCC7062C3A}">
      <dgm:prSet/>
      <dgm:spPr/>
      <dgm:t>
        <a:bodyPr/>
        <a:lstStyle/>
        <a:p>
          <a:endParaRPr lang="ru-RU"/>
        </a:p>
      </dgm:t>
    </dgm:pt>
    <dgm:pt modelId="{6102F75F-7A56-4122-A931-913372DA61EE}">
      <dgm:prSet phldrT="[Текст]" custT="1"/>
      <dgm:spPr/>
      <dgm:t>
        <a:bodyPr/>
        <a:lstStyle/>
        <a:p>
          <a:pPr marL="0" marR="0" indent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2400" b="1" dirty="0" smtClean="0">
            <a:latin typeface="Arial" pitchFamily="34" charset="0"/>
            <a:cs typeface="Arial" pitchFamily="34" charset="0"/>
          </a:endParaRPr>
        </a:p>
        <a:p>
          <a:pPr marL="0" marR="0" indent="0" algn="just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latin typeface="Arial" pitchFamily="34" charset="0"/>
              <a:cs typeface="Arial" pitchFamily="34" charset="0"/>
            </a:rPr>
            <a:t>Получение тем для ИС – в 8.00 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> topic9.rustest.ru</a:t>
          </a:r>
        </a:p>
        <a:p>
          <a:pPr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dirty="0"/>
        </a:p>
      </dgm:t>
    </dgm:pt>
    <dgm:pt modelId="{C09EACD2-EEFE-418D-9EB0-F7A53CBB21CB}" type="parTrans" cxnId="{6DB7BF18-8A92-4A9A-A693-9427F1E20C11}">
      <dgm:prSet/>
      <dgm:spPr/>
      <dgm:t>
        <a:bodyPr/>
        <a:lstStyle/>
        <a:p>
          <a:endParaRPr lang="ru-RU"/>
        </a:p>
      </dgm:t>
    </dgm:pt>
    <dgm:pt modelId="{48E88F04-3342-4CB5-8D38-FEBC01F67384}" type="sibTrans" cxnId="{6DB7BF18-8A92-4A9A-A693-9427F1E20C11}">
      <dgm:prSet/>
      <dgm:spPr/>
      <dgm:t>
        <a:bodyPr/>
        <a:lstStyle/>
        <a:p>
          <a:endParaRPr lang="ru-RU"/>
        </a:p>
      </dgm:t>
    </dgm:pt>
    <dgm:pt modelId="{A4988919-809C-4177-8912-9FEA67404FCC}">
      <dgm:prSet custT="1"/>
      <dgm:spPr/>
      <dgm:t>
        <a:bodyPr/>
        <a:lstStyle/>
        <a:p>
          <a:pPr algn="just"/>
          <a:r>
            <a:rPr lang="ru-RU" sz="2400" b="1" dirty="0" smtClean="0">
              <a:latin typeface="Arial" pitchFamily="34" charset="0"/>
              <a:cs typeface="Arial" pitchFamily="34" charset="0"/>
            </a:rPr>
            <a:t>Рекомендуемое время проведения ИС – с 9.00 до 14.00 часов.</a:t>
          </a:r>
          <a:endParaRPr lang="en-US" sz="2400" b="1" dirty="0" smtClean="0">
            <a:latin typeface="Arial" pitchFamily="34" charset="0"/>
            <a:cs typeface="Arial" pitchFamily="34" charset="0"/>
          </a:endParaRPr>
        </a:p>
      </dgm:t>
    </dgm:pt>
    <dgm:pt modelId="{B93C0155-0776-405B-8BD7-CEAE11F63188}" type="parTrans" cxnId="{484BC92A-DB8F-4FEF-85EE-8CFF102E40E8}">
      <dgm:prSet/>
      <dgm:spPr/>
      <dgm:t>
        <a:bodyPr/>
        <a:lstStyle/>
        <a:p>
          <a:endParaRPr lang="ru-RU"/>
        </a:p>
      </dgm:t>
    </dgm:pt>
    <dgm:pt modelId="{15B447BF-B809-4873-BDA3-D5D336AAA16D}" type="sibTrans" cxnId="{484BC92A-DB8F-4FEF-85EE-8CFF102E40E8}">
      <dgm:prSet/>
      <dgm:spPr/>
      <dgm:t>
        <a:bodyPr/>
        <a:lstStyle/>
        <a:p>
          <a:endParaRPr lang="ru-RU"/>
        </a:p>
      </dgm:t>
    </dgm:pt>
    <dgm:pt modelId="{BE34B6D5-C30E-481C-B4EE-086EF5325832}" type="pres">
      <dgm:prSet presAssocID="{A24DFDCF-2187-4400-B4F1-1867CF08AF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1D7A27-708F-4A90-9543-89C7FE410DBB}" type="pres">
      <dgm:prSet presAssocID="{CF3B8328-6651-41FB-84D9-07503952C007}" presName="parentLin" presStyleCnt="0"/>
      <dgm:spPr/>
      <dgm:t>
        <a:bodyPr/>
        <a:lstStyle/>
        <a:p>
          <a:endParaRPr lang="ru-RU"/>
        </a:p>
      </dgm:t>
    </dgm:pt>
    <dgm:pt modelId="{F8C8756E-7F41-4DD2-8F73-BA70E8ECDA11}" type="pres">
      <dgm:prSet presAssocID="{CF3B8328-6651-41FB-84D9-07503952C00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B8A9FE1-5DE6-4CE6-AB07-8AE032114E84}" type="pres">
      <dgm:prSet presAssocID="{CF3B8328-6651-41FB-84D9-07503952C007}" presName="parentText" presStyleLbl="node1" presStyleIdx="0" presStyleCnt="3" custScaleX="120000" custScaleY="1575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DA8DC-361A-4D91-9F4B-B1470C4A4124}" type="pres">
      <dgm:prSet presAssocID="{CF3B8328-6651-41FB-84D9-07503952C007}" presName="negativeSpace" presStyleCnt="0"/>
      <dgm:spPr/>
      <dgm:t>
        <a:bodyPr/>
        <a:lstStyle/>
        <a:p>
          <a:endParaRPr lang="ru-RU"/>
        </a:p>
      </dgm:t>
    </dgm:pt>
    <dgm:pt modelId="{7C1BE0ED-93FC-4CAD-9D90-94C941EC85EE}" type="pres">
      <dgm:prSet presAssocID="{CF3B8328-6651-41FB-84D9-07503952C00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CF5FDA-9A83-419F-9F61-8256BCF09404}" type="pres">
      <dgm:prSet presAssocID="{23D4BA65-5E52-4963-82AD-DB9DD01557E3}" presName="spaceBetweenRectangles" presStyleCnt="0"/>
      <dgm:spPr/>
      <dgm:t>
        <a:bodyPr/>
        <a:lstStyle/>
        <a:p>
          <a:endParaRPr lang="ru-RU"/>
        </a:p>
      </dgm:t>
    </dgm:pt>
    <dgm:pt modelId="{1091A636-E08F-4B6B-AF4A-8ABE11508747}" type="pres">
      <dgm:prSet presAssocID="{6102F75F-7A56-4122-A931-913372DA61EE}" presName="parentLin" presStyleCnt="0"/>
      <dgm:spPr/>
      <dgm:t>
        <a:bodyPr/>
        <a:lstStyle/>
        <a:p>
          <a:endParaRPr lang="ru-RU"/>
        </a:p>
      </dgm:t>
    </dgm:pt>
    <dgm:pt modelId="{EA1D5D54-73D4-40EA-9915-23B6605C7F4A}" type="pres">
      <dgm:prSet presAssocID="{6102F75F-7A56-4122-A931-913372DA61E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2BE7FDD-AB3F-4463-8190-E2F19DEAFF5D}" type="pres">
      <dgm:prSet presAssocID="{6102F75F-7A56-4122-A931-913372DA61EE}" presName="parentText" presStyleLbl="node1" presStyleIdx="1" presStyleCnt="3" custScaleX="119997" custScaleY="146335" custLinFactNeighborX="-9987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2B000-8C1E-4AEA-9D14-E3617254FEBC}" type="pres">
      <dgm:prSet presAssocID="{6102F75F-7A56-4122-A931-913372DA61EE}" presName="negativeSpace" presStyleCnt="0"/>
      <dgm:spPr/>
      <dgm:t>
        <a:bodyPr/>
        <a:lstStyle/>
        <a:p>
          <a:endParaRPr lang="ru-RU"/>
        </a:p>
      </dgm:t>
    </dgm:pt>
    <dgm:pt modelId="{092177D7-7581-48BD-A21B-3794B0246E01}" type="pres">
      <dgm:prSet presAssocID="{6102F75F-7A56-4122-A931-913372DA61E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5CA35-87BF-4D44-802F-0E549C47749E}" type="pres">
      <dgm:prSet presAssocID="{48E88F04-3342-4CB5-8D38-FEBC01F67384}" presName="spaceBetweenRectangles" presStyleCnt="0"/>
      <dgm:spPr/>
      <dgm:t>
        <a:bodyPr/>
        <a:lstStyle/>
        <a:p>
          <a:endParaRPr lang="ru-RU"/>
        </a:p>
      </dgm:t>
    </dgm:pt>
    <dgm:pt modelId="{1B155B4F-F181-4D64-90EA-765DB70D0E94}" type="pres">
      <dgm:prSet presAssocID="{A4988919-809C-4177-8912-9FEA67404FCC}" presName="parentLin" presStyleCnt="0"/>
      <dgm:spPr/>
      <dgm:t>
        <a:bodyPr/>
        <a:lstStyle/>
        <a:p>
          <a:endParaRPr lang="ru-RU"/>
        </a:p>
      </dgm:t>
    </dgm:pt>
    <dgm:pt modelId="{5BBD69B9-62F9-44E2-A606-88054B38796D}" type="pres">
      <dgm:prSet presAssocID="{A4988919-809C-4177-8912-9FEA67404FC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BD11E15-57BE-4E1A-982A-CCA141D69E1B}" type="pres">
      <dgm:prSet presAssocID="{A4988919-809C-4177-8912-9FEA67404FCC}" presName="parentText" presStyleLbl="node1" presStyleIdx="2" presStyleCnt="3" custScaleX="120000" custScaleY="1393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0C3CB-9069-41CF-8E0F-9C110EA62BEC}" type="pres">
      <dgm:prSet presAssocID="{A4988919-809C-4177-8912-9FEA67404FCC}" presName="negativeSpace" presStyleCnt="0"/>
      <dgm:spPr/>
      <dgm:t>
        <a:bodyPr/>
        <a:lstStyle/>
        <a:p>
          <a:endParaRPr lang="ru-RU"/>
        </a:p>
      </dgm:t>
    </dgm:pt>
    <dgm:pt modelId="{E661A885-CF62-4079-99E8-05D75258AEDD}" type="pres">
      <dgm:prSet presAssocID="{A4988919-809C-4177-8912-9FEA67404FC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6B813A-29FB-4AAC-A7D8-03D4E32BA4CC}" type="presOf" srcId="{CF3B8328-6651-41FB-84D9-07503952C007}" destId="{F8C8756E-7F41-4DD2-8F73-BA70E8ECDA11}" srcOrd="0" destOrd="0" presId="urn:microsoft.com/office/officeart/2005/8/layout/list1"/>
    <dgm:cxn modelId="{6DB7BF18-8A92-4A9A-A693-9427F1E20C11}" srcId="{A24DFDCF-2187-4400-B4F1-1867CF08AF3C}" destId="{6102F75F-7A56-4122-A931-913372DA61EE}" srcOrd="1" destOrd="0" parTransId="{C09EACD2-EEFE-418D-9EB0-F7A53CBB21CB}" sibTransId="{48E88F04-3342-4CB5-8D38-FEBC01F67384}"/>
    <dgm:cxn modelId="{484BC92A-DB8F-4FEF-85EE-8CFF102E40E8}" srcId="{A24DFDCF-2187-4400-B4F1-1867CF08AF3C}" destId="{A4988919-809C-4177-8912-9FEA67404FCC}" srcOrd="2" destOrd="0" parTransId="{B93C0155-0776-405B-8BD7-CEAE11F63188}" sibTransId="{15B447BF-B809-4873-BDA3-D5D336AAA16D}"/>
    <dgm:cxn modelId="{7B3DFF10-71EB-4CF3-9816-2FFCC7062C3A}" srcId="{A24DFDCF-2187-4400-B4F1-1867CF08AF3C}" destId="{CF3B8328-6651-41FB-84D9-07503952C007}" srcOrd="0" destOrd="0" parTransId="{DF4B591A-F7F1-41B4-81E0-00AFAE2FE184}" sibTransId="{23D4BA65-5E52-4963-82AD-DB9DD01557E3}"/>
    <dgm:cxn modelId="{99D746B0-E4BE-406D-9229-DB19EC9EAEEB}" type="presOf" srcId="{A4988919-809C-4177-8912-9FEA67404FCC}" destId="{5BBD69B9-62F9-44E2-A606-88054B38796D}" srcOrd="0" destOrd="0" presId="urn:microsoft.com/office/officeart/2005/8/layout/list1"/>
    <dgm:cxn modelId="{9D170297-CB0E-4B36-8952-D2F10DA406CD}" type="presOf" srcId="{6102F75F-7A56-4122-A931-913372DA61EE}" destId="{F2BE7FDD-AB3F-4463-8190-E2F19DEAFF5D}" srcOrd="1" destOrd="0" presId="urn:microsoft.com/office/officeart/2005/8/layout/list1"/>
    <dgm:cxn modelId="{B3800C71-3935-4BBA-A90F-79A0F0EC9D40}" type="presOf" srcId="{6102F75F-7A56-4122-A931-913372DA61EE}" destId="{EA1D5D54-73D4-40EA-9915-23B6605C7F4A}" srcOrd="0" destOrd="0" presId="urn:microsoft.com/office/officeart/2005/8/layout/list1"/>
    <dgm:cxn modelId="{916FBC96-C6E4-47B5-B912-9988C405124B}" type="presOf" srcId="{CF3B8328-6651-41FB-84D9-07503952C007}" destId="{EB8A9FE1-5DE6-4CE6-AB07-8AE032114E84}" srcOrd="1" destOrd="0" presId="urn:microsoft.com/office/officeart/2005/8/layout/list1"/>
    <dgm:cxn modelId="{C0AFD106-AD60-4EAF-8A9E-AB48FA3AAA1C}" type="presOf" srcId="{A4988919-809C-4177-8912-9FEA67404FCC}" destId="{9BD11E15-57BE-4E1A-982A-CCA141D69E1B}" srcOrd="1" destOrd="0" presId="urn:microsoft.com/office/officeart/2005/8/layout/list1"/>
    <dgm:cxn modelId="{BC17F9C4-8412-441F-A475-A382D05F9BAF}" type="presOf" srcId="{A24DFDCF-2187-4400-B4F1-1867CF08AF3C}" destId="{BE34B6D5-C30E-481C-B4EE-086EF5325832}" srcOrd="0" destOrd="0" presId="urn:microsoft.com/office/officeart/2005/8/layout/list1"/>
    <dgm:cxn modelId="{067C3E27-A755-4F58-9496-E861C28EBA16}" type="presParOf" srcId="{BE34B6D5-C30E-481C-B4EE-086EF5325832}" destId="{051D7A27-708F-4A90-9543-89C7FE410DBB}" srcOrd="0" destOrd="0" presId="urn:microsoft.com/office/officeart/2005/8/layout/list1"/>
    <dgm:cxn modelId="{1286D303-077A-4445-9D86-2DDFD42EB825}" type="presParOf" srcId="{051D7A27-708F-4A90-9543-89C7FE410DBB}" destId="{F8C8756E-7F41-4DD2-8F73-BA70E8ECDA11}" srcOrd="0" destOrd="0" presId="urn:microsoft.com/office/officeart/2005/8/layout/list1"/>
    <dgm:cxn modelId="{2E25CDDF-AE3D-48AC-B4F4-94F37DC534CF}" type="presParOf" srcId="{051D7A27-708F-4A90-9543-89C7FE410DBB}" destId="{EB8A9FE1-5DE6-4CE6-AB07-8AE032114E84}" srcOrd="1" destOrd="0" presId="urn:microsoft.com/office/officeart/2005/8/layout/list1"/>
    <dgm:cxn modelId="{3B06AABB-27DD-432B-9F34-B95C9BEDABC3}" type="presParOf" srcId="{BE34B6D5-C30E-481C-B4EE-086EF5325832}" destId="{03ADA8DC-361A-4D91-9F4B-B1470C4A4124}" srcOrd="1" destOrd="0" presId="urn:microsoft.com/office/officeart/2005/8/layout/list1"/>
    <dgm:cxn modelId="{F0F5BBC4-5C21-4523-820C-D3521F6E9B43}" type="presParOf" srcId="{BE34B6D5-C30E-481C-B4EE-086EF5325832}" destId="{7C1BE0ED-93FC-4CAD-9D90-94C941EC85EE}" srcOrd="2" destOrd="0" presId="urn:microsoft.com/office/officeart/2005/8/layout/list1"/>
    <dgm:cxn modelId="{6CE1FB9D-B257-42F0-89A1-ED1602E770F1}" type="presParOf" srcId="{BE34B6D5-C30E-481C-B4EE-086EF5325832}" destId="{25CF5FDA-9A83-419F-9F61-8256BCF09404}" srcOrd="3" destOrd="0" presId="urn:microsoft.com/office/officeart/2005/8/layout/list1"/>
    <dgm:cxn modelId="{8D82371E-729A-4F3F-A4E3-B36FDDFCA9CD}" type="presParOf" srcId="{BE34B6D5-C30E-481C-B4EE-086EF5325832}" destId="{1091A636-E08F-4B6B-AF4A-8ABE11508747}" srcOrd="4" destOrd="0" presId="urn:microsoft.com/office/officeart/2005/8/layout/list1"/>
    <dgm:cxn modelId="{D000D778-6D84-4188-9C67-B1CFB26DCBFF}" type="presParOf" srcId="{1091A636-E08F-4B6B-AF4A-8ABE11508747}" destId="{EA1D5D54-73D4-40EA-9915-23B6605C7F4A}" srcOrd="0" destOrd="0" presId="urn:microsoft.com/office/officeart/2005/8/layout/list1"/>
    <dgm:cxn modelId="{33C85686-DCA3-4A40-9EED-87F99359B3BC}" type="presParOf" srcId="{1091A636-E08F-4B6B-AF4A-8ABE11508747}" destId="{F2BE7FDD-AB3F-4463-8190-E2F19DEAFF5D}" srcOrd="1" destOrd="0" presId="urn:microsoft.com/office/officeart/2005/8/layout/list1"/>
    <dgm:cxn modelId="{402693D7-DBFC-4A41-890E-C719A7009F6B}" type="presParOf" srcId="{BE34B6D5-C30E-481C-B4EE-086EF5325832}" destId="{8AF2B000-8C1E-4AEA-9D14-E3617254FEBC}" srcOrd="5" destOrd="0" presId="urn:microsoft.com/office/officeart/2005/8/layout/list1"/>
    <dgm:cxn modelId="{F709C0EF-21FA-4ADF-BD09-5B1DF64B29BA}" type="presParOf" srcId="{BE34B6D5-C30E-481C-B4EE-086EF5325832}" destId="{092177D7-7581-48BD-A21B-3794B0246E01}" srcOrd="6" destOrd="0" presId="urn:microsoft.com/office/officeart/2005/8/layout/list1"/>
    <dgm:cxn modelId="{6F5FF9F5-0DFE-4437-973C-E8F3FB50C540}" type="presParOf" srcId="{BE34B6D5-C30E-481C-B4EE-086EF5325832}" destId="{F835CA35-87BF-4D44-802F-0E549C47749E}" srcOrd="7" destOrd="0" presId="urn:microsoft.com/office/officeart/2005/8/layout/list1"/>
    <dgm:cxn modelId="{5A1DB425-2A0C-4362-BD06-ADE5AFB01747}" type="presParOf" srcId="{BE34B6D5-C30E-481C-B4EE-086EF5325832}" destId="{1B155B4F-F181-4D64-90EA-765DB70D0E94}" srcOrd="8" destOrd="0" presId="urn:microsoft.com/office/officeart/2005/8/layout/list1"/>
    <dgm:cxn modelId="{265CA517-841D-457F-8D01-B6F3ECAD8092}" type="presParOf" srcId="{1B155B4F-F181-4D64-90EA-765DB70D0E94}" destId="{5BBD69B9-62F9-44E2-A606-88054B38796D}" srcOrd="0" destOrd="0" presId="urn:microsoft.com/office/officeart/2005/8/layout/list1"/>
    <dgm:cxn modelId="{E4A09EA0-D490-4EEE-83E0-7006D31A9230}" type="presParOf" srcId="{1B155B4F-F181-4D64-90EA-765DB70D0E94}" destId="{9BD11E15-57BE-4E1A-982A-CCA141D69E1B}" srcOrd="1" destOrd="0" presId="urn:microsoft.com/office/officeart/2005/8/layout/list1"/>
    <dgm:cxn modelId="{F3FCBCE5-46F7-4E51-B332-169D0A16EC02}" type="presParOf" srcId="{BE34B6D5-C30E-481C-B4EE-086EF5325832}" destId="{BEA0C3CB-9069-41CF-8E0F-9C110EA62BEC}" srcOrd="9" destOrd="0" presId="urn:microsoft.com/office/officeart/2005/8/layout/list1"/>
    <dgm:cxn modelId="{D5BB254D-52B8-4183-AFD0-A7CA220FCAEE}" type="presParOf" srcId="{BE34B6D5-C30E-481C-B4EE-086EF5325832}" destId="{E661A885-CF62-4079-99E8-05D75258AED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DB214A-E019-4139-B2B1-0B13D587CD19}" type="doc">
      <dgm:prSet loTypeId="urn:microsoft.com/office/officeart/2005/8/layout/hierarchy3" loCatId="hierarchy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8C2258D-D27A-40B8-BDD6-2D96252693B5}">
      <dgm:prSet phldrT="[Текст]"/>
      <dgm:spPr/>
      <dgm:t>
        <a:bodyPr/>
        <a:lstStyle/>
        <a:p>
          <a:r>
            <a:rPr lang="ru-RU" b="1" dirty="0" smtClean="0"/>
            <a:t>10 </a:t>
          </a:r>
          <a:r>
            <a:rPr lang="en-US" b="1" dirty="0"/>
            <a:t/>
          </a:r>
          <a:br>
            <a:rPr lang="en-US" b="1" dirty="0"/>
          </a:br>
          <a:r>
            <a:rPr lang="ru-RU" b="1" dirty="0"/>
            <a:t>баллов</a:t>
          </a:r>
        </a:p>
      </dgm:t>
    </dgm:pt>
    <dgm:pt modelId="{EC9C7A46-998E-4CF6-A8FA-329C8AB0FEC9}" type="parTrans" cxnId="{3B8B56FA-CF04-42C1-B09B-C1D0CE3B422E}">
      <dgm:prSet/>
      <dgm:spPr/>
      <dgm:t>
        <a:bodyPr/>
        <a:lstStyle/>
        <a:p>
          <a:endParaRPr lang="ru-RU"/>
        </a:p>
      </dgm:t>
    </dgm:pt>
    <dgm:pt modelId="{F8E8788E-EA6B-43C4-A232-026CA631241F}" type="sibTrans" cxnId="{3B8B56FA-CF04-42C1-B09B-C1D0CE3B422E}">
      <dgm:prSet/>
      <dgm:spPr/>
      <dgm:t>
        <a:bodyPr/>
        <a:lstStyle/>
        <a:p>
          <a:endParaRPr lang="ru-RU"/>
        </a:p>
      </dgm:t>
    </dgm:pt>
    <dgm:pt modelId="{58AD2645-6E5C-4D6B-9297-CE07BA87CEA0}">
      <dgm:prSet phldrT="[Текст]" custT="1"/>
      <dgm:spPr/>
      <dgm:t>
        <a:bodyPr/>
        <a:lstStyle/>
        <a:p>
          <a:r>
            <a:rPr lang="ru-RU" sz="1300" dirty="0"/>
            <a:t> </a:t>
          </a:r>
          <a:r>
            <a:rPr lang="ru-RU" sz="1800" b="1" dirty="0"/>
            <a:t>Необходимо </a:t>
          </a:r>
          <a:endParaRPr lang="ru-RU" sz="1800" b="1" dirty="0" smtClean="0"/>
        </a:p>
        <a:p>
          <a:r>
            <a:rPr lang="ru-RU" sz="1800" b="1" dirty="0" smtClean="0"/>
            <a:t>набрать</a:t>
          </a:r>
          <a:r>
            <a:rPr lang="ru-RU" sz="1800" b="1" dirty="0"/>
            <a:t>,</a:t>
          </a:r>
          <a:r>
            <a:rPr lang="en-US" sz="1800" b="1" dirty="0"/>
            <a:t/>
          </a:r>
          <a:br>
            <a:rPr lang="en-US" sz="1800" b="1" dirty="0"/>
          </a:br>
          <a:r>
            <a:rPr lang="ru-RU" sz="1800" b="1" dirty="0"/>
            <a:t>чтобы получить "зачет"</a:t>
          </a:r>
        </a:p>
      </dgm:t>
    </dgm:pt>
    <dgm:pt modelId="{B37363DF-BD72-414C-BC7D-10C8D1F0FBA3}" type="parTrans" cxnId="{AA9AE7E5-DAC5-4576-82E2-FA0F0ED4CD70}">
      <dgm:prSet/>
      <dgm:spPr/>
      <dgm:t>
        <a:bodyPr/>
        <a:lstStyle/>
        <a:p>
          <a:endParaRPr lang="ru-RU"/>
        </a:p>
      </dgm:t>
    </dgm:pt>
    <dgm:pt modelId="{21C7B2D8-4FA5-4126-AB1E-1FE19F306FF9}" type="sibTrans" cxnId="{AA9AE7E5-DAC5-4576-82E2-FA0F0ED4CD70}">
      <dgm:prSet/>
      <dgm:spPr/>
      <dgm:t>
        <a:bodyPr/>
        <a:lstStyle/>
        <a:p>
          <a:endParaRPr lang="ru-RU"/>
        </a:p>
      </dgm:t>
    </dgm:pt>
    <dgm:pt modelId="{8566D08F-A495-4BC0-99A2-762156FF2AF1}">
      <dgm:prSet phldrT="[Текст]"/>
      <dgm:spPr/>
      <dgm:t>
        <a:bodyPr/>
        <a:lstStyle/>
        <a:p>
          <a:r>
            <a:rPr lang="ru-RU" sz="3400" b="1" dirty="0" smtClean="0"/>
            <a:t>20 </a:t>
          </a:r>
          <a:r>
            <a:rPr lang="ru-RU" sz="3400" b="1" dirty="0"/>
            <a:t>баллов</a:t>
          </a:r>
        </a:p>
      </dgm:t>
    </dgm:pt>
    <dgm:pt modelId="{CCAE841F-B8D2-4907-9C73-5C5691041230}" type="parTrans" cxnId="{38C6E605-1818-47E6-924D-7C815B398827}">
      <dgm:prSet/>
      <dgm:spPr/>
      <dgm:t>
        <a:bodyPr/>
        <a:lstStyle/>
        <a:p>
          <a:endParaRPr lang="ru-RU"/>
        </a:p>
      </dgm:t>
    </dgm:pt>
    <dgm:pt modelId="{FF2D136C-BF93-4AE6-A83C-87D19BBE026B}" type="sibTrans" cxnId="{38C6E605-1818-47E6-924D-7C815B398827}">
      <dgm:prSet/>
      <dgm:spPr/>
      <dgm:t>
        <a:bodyPr/>
        <a:lstStyle/>
        <a:p>
          <a:endParaRPr lang="ru-RU"/>
        </a:p>
      </dgm:t>
    </dgm:pt>
    <dgm:pt modelId="{19DED8D7-16D3-4C36-8016-2C3F92E504AD}">
      <dgm:prSet phldrT="[Текст]"/>
      <dgm:spPr/>
      <dgm:t>
        <a:bodyPr/>
        <a:lstStyle/>
        <a:p>
          <a:r>
            <a:rPr lang="ru-RU" b="1" dirty="0"/>
            <a:t>Максимальное количество</a:t>
          </a:r>
          <a:r>
            <a:rPr lang="en-US" b="1" dirty="0"/>
            <a:t/>
          </a:r>
          <a:br>
            <a:rPr lang="en-US" b="1" dirty="0"/>
          </a:br>
          <a:r>
            <a:rPr lang="ru-RU" b="1" dirty="0"/>
            <a:t>за собеседование</a:t>
          </a:r>
        </a:p>
      </dgm:t>
    </dgm:pt>
    <dgm:pt modelId="{C9151A50-52B4-4B43-AB8E-CB6BE2FD3C4C}" type="parTrans" cxnId="{778DC6A4-9122-4393-83F1-52803332C7B0}">
      <dgm:prSet/>
      <dgm:spPr/>
      <dgm:t>
        <a:bodyPr/>
        <a:lstStyle/>
        <a:p>
          <a:endParaRPr lang="ru-RU"/>
        </a:p>
      </dgm:t>
    </dgm:pt>
    <dgm:pt modelId="{CC91993B-C610-4C94-BC78-879A746885CB}" type="sibTrans" cxnId="{778DC6A4-9122-4393-83F1-52803332C7B0}">
      <dgm:prSet/>
      <dgm:spPr/>
      <dgm:t>
        <a:bodyPr/>
        <a:lstStyle/>
        <a:p>
          <a:endParaRPr lang="ru-RU"/>
        </a:p>
      </dgm:t>
    </dgm:pt>
    <dgm:pt modelId="{D0E90210-53FC-4F27-A1FA-1D7BCFBDDC09}" type="pres">
      <dgm:prSet presAssocID="{40DB214A-E019-4139-B2B1-0B13D587CD1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8F38E86-8B7A-43D0-936E-EB4D8E47BDE1}" type="pres">
      <dgm:prSet presAssocID="{98C2258D-D27A-40B8-BDD6-2D96252693B5}" presName="root" presStyleCnt="0"/>
      <dgm:spPr/>
    </dgm:pt>
    <dgm:pt modelId="{A4EB7F23-73F5-42D8-AFBF-CFE0EE4097E0}" type="pres">
      <dgm:prSet presAssocID="{98C2258D-D27A-40B8-BDD6-2D96252693B5}" presName="rootComposite" presStyleCnt="0"/>
      <dgm:spPr/>
    </dgm:pt>
    <dgm:pt modelId="{BBCEC63C-2FA8-420E-9FB7-9B2AEEBD69A1}" type="pres">
      <dgm:prSet presAssocID="{98C2258D-D27A-40B8-BDD6-2D96252693B5}" presName="rootText" presStyleLbl="node1" presStyleIdx="0" presStyleCnt="2"/>
      <dgm:spPr/>
      <dgm:t>
        <a:bodyPr/>
        <a:lstStyle/>
        <a:p>
          <a:endParaRPr lang="ru-RU"/>
        </a:p>
      </dgm:t>
    </dgm:pt>
    <dgm:pt modelId="{0337E92B-FC32-429E-9CD1-E8EE7DC09A96}" type="pres">
      <dgm:prSet presAssocID="{98C2258D-D27A-40B8-BDD6-2D96252693B5}" presName="rootConnector" presStyleLbl="node1" presStyleIdx="0" presStyleCnt="2"/>
      <dgm:spPr/>
      <dgm:t>
        <a:bodyPr/>
        <a:lstStyle/>
        <a:p>
          <a:endParaRPr lang="ru-RU"/>
        </a:p>
      </dgm:t>
    </dgm:pt>
    <dgm:pt modelId="{BCA6B042-DDC3-4E5D-A0AC-19C5189C1A4E}" type="pres">
      <dgm:prSet presAssocID="{98C2258D-D27A-40B8-BDD6-2D96252693B5}" presName="childShape" presStyleCnt="0"/>
      <dgm:spPr/>
    </dgm:pt>
    <dgm:pt modelId="{3585C612-4CAE-4594-BFD1-188F5B83E4CA}" type="pres">
      <dgm:prSet presAssocID="{B37363DF-BD72-414C-BC7D-10C8D1F0FBA3}" presName="Name13" presStyleLbl="parChTrans1D2" presStyleIdx="0" presStyleCnt="2"/>
      <dgm:spPr/>
      <dgm:t>
        <a:bodyPr/>
        <a:lstStyle/>
        <a:p>
          <a:endParaRPr lang="ru-RU"/>
        </a:p>
      </dgm:t>
    </dgm:pt>
    <dgm:pt modelId="{4A0DF5F0-2F35-4C3E-AB0D-9974F0622678}" type="pres">
      <dgm:prSet presAssocID="{58AD2645-6E5C-4D6B-9297-CE07BA87CEA0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55076-98C1-473E-B75E-F3B0A903C2CB}" type="pres">
      <dgm:prSet presAssocID="{8566D08F-A495-4BC0-99A2-762156FF2AF1}" presName="root" presStyleCnt="0"/>
      <dgm:spPr/>
    </dgm:pt>
    <dgm:pt modelId="{A4E2AC25-46F2-459E-83E2-B5F4056821F9}" type="pres">
      <dgm:prSet presAssocID="{8566D08F-A495-4BC0-99A2-762156FF2AF1}" presName="rootComposite" presStyleCnt="0"/>
      <dgm:spPr/>
    </dgm:pt>
    <dgm:pt modelId="{F2B66C0D-CC94-49E6-83FA-6CCC10036FE0}" type="pres">
      <dgm:prSet presAssocID="{8566D08F-A495-4BC0-99A2-762156FF2AF1}" presName="rootText" presStyleLbl="node1" presStyleIdx="1" presStyleCnt="2"/>
      <dgm:spPr/>
      <dgm:t>
        <a:bodyPr/>
        <a:lstStyle/>
        <a:p>
          <a:endParaRPr lang="ru-RU"/>
        </a:p>
      </dgm:t>
    </dgm:pt>
    <dgm:pt modelId="{1551F1DB-82F8-42E0-A61B-2D2985844723}" type="pres">
      <dgm:prSet presAssocID="{8566D08F-A495-4BC0-99A2-762156FF2AF1}" presName="rootConnector" presStyleLbl="node1" presStyleIdx="1" presStyleCnt="2"/>
      <dgm:spPr/>
      <dgm:t>
        <a:bodyPr/>
        <a:lstStyle/>
        <a:p>
          <a:endParaRPr lang="ru-RU"/>
        </a:p>
      </dgm:t>
    </dgm:pt>
    <dgm:pt modelId="{B56D9174-416F-45DD-9E26-4D0939F58BE3}" type="pres">
      <dgm:prSet presAssocID="{8566D08F-A495-4BC0-99A2-762156FF2AF1}" presName="childShape" presStyleCnt="0"/>
      <dgm:spPr/>
    </dgm:pt>
    <dgm:pt modelId="{8D1F4F3F-B845-415C-BFF3-0750A868DB34}" type="pres">
      <dgm:prSet presAssocID="{C9151A50-52B4-4B43-AB8E-CB6BE2FD3C4C}" presName="Name13" presStyleLbl="parChTrans1D2" presStyleIdx="1" presStyleCnt="2"/>
      <dgm:spPr/>
      <dgm:t>
        <a:bodyPr/>
        <a:lstStyle/>
        <a:p>
          <a:endParaRPr lang="ru-RU"/>
        </a:p>
      </dgm:t>
    </dgm:pt>
    <dgm:pt modelId="{34A10F08-8F2E-47A2-8844-E81FEEC624B9}" type="pres">
      <dgm:prSet presAssocID="{19DED8D7-16D3-4C36-8016-2C3F92E504AD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C6E605-1818-47E6-924D-7C815B398827}" srcId="{40DB214A-E019-4139-B2B1-0B13D587CD19}" destId="{8566D08F-A495-4BC0-99A2-762156FF2AF1}" srcOrd="1" destOrd="0" parTransId="{CCAE841F-B8D2-4907-9C73-5C5691041230}" sibTransId="{FF2D136C-BF93-4AE6-A83C-87D19BBE026B}"/>
    <dgm:cxn modelId="{52329BDB-A0ED-490B-9C89-2C4274405225}" type="presOf" srcId="{98C2258D-D27A-40B8-BDD6-2D96252693B5}" destId="{0337E92B-FC32-429E-9CD1-E8EE7DC09A96}" srcOrd="1" destOrd="0" presId="urn:microsoft.com/office/officeart/2005/8/layout/hierarchy3"/>
    <dgm:cxn modelId="{3B8B56FA-CF04-42C1-B09B-C1D0CE3B422E}" srcId="{40DB214A-E019-4139-B2B1-0B13D587CD19}" destId="{98C2258D-D27A-40B8-BDD6-2D96252693B5}" srcOrd="0" destOrd="0" parTransId="{EC9C7A46-998E-4CF6-A8FA-329C8AB0FEC9}" sibTransId="{F8E8788E-EA6B-43C4-A232-026CA631241F}"/>
    <dgm:cxn modelId="{4AF75720-4EE2-4531-86C5-1DFBC8C1999E}" type="presOf" srcId="{B37363DF-BD72-414C-BC7D-10C8D1F0FBA3}" destId="{3585C612-4CAE-4594-BFD1-188F5B83E4CA}" srcOrd="0" destOrd="0" presId="urn:microsoft.com/office/officeart/2005/8/layout/hierarchy3"/>
    <dgm:cxn modelId="{A05F7AE6-7D50-4377-9163-855F6159030E}" type="presOf" srcId="{8566D08F-A495-4BC0-99A2-762156FF2AF1}" destId="{F2B66C0D-CC94-49E6-83FA-6CCC10036FE0}" srcOrd="0" destOrd="0" presId="urn:microsoft.com/office/officeart/2005/8/layout/hierarchy3"/>
    <dgm:cxn modelId="{DD3C4464-8E92-44EC-9519-298BC691CB96}" type="presOf" srcId="{98C2258D-D27A-40B8-BDD6-2D96252693B5}" destId="{BBCEC63C-2FA8-420E-9FB7-9B2AEEBD69A1}" srcOrd="0" destOrd="0" presId="urn:microsoft.com/office/officeart/2005/8/layout/hierarchy3"/>
    <dgm:cxn modelId="{778DC6A4-9122-4393-83F1-52803332C7B0}" srcId="{8566D08F-A495-4BC0-99A2-762156FF2AF1}" destId="{19DED8D7-16D3-4C36-8016-2C3F92E504AD}" srcOrd="0" destOrd="0" parTransId="{C9151A50-52B4-4B43-AB8E-CB6BE2FD3C4C}" sibTransId="{CC91993B-C610-4C94-BC78-879A746885CB}"/>
    <dgm:cxn modelId="{6AB714A6-35DD-4047-A971-58AD80A252C5}" type="presOf" srcId="{58AD2645-6E5C-4D6B-9297-CE07BA87CEA0}" destId="{4A0DF5F0-2F35-4C3E-AB0D-9974F0622678}" srcOrd="0" destOrd="0" presId="urn:microsoft.com/office/officeart/2005/8/layout/hierarchy3"/>
    <dgm:cxn modelId="{63F2B732-CACC-4020-A065-4EB8D26F2E04}" type="presOf" srcId="{19DED8D7-16D3-4C36-8016-2C3F92E504AD}" destId="{34A10F08-8F2E-47A2-8844-E81FEEC624B9}" srcOrd="0" destOrd="0" presId="urn:microsoft.com/office/officeart/2005/8/layout/hierarchy3"/>
    <dgm:cxn modelId="{E387CC08-29D9-45C2-BC31-8F032516C9C8}" type="presOf" srcId="{C9151A50-52B4-4B43-AB8E-CB6BE2FD3C4C}" destId="{8D1F4F3F-B845-415C-BFF3-0750A868DB34}" srcOrd="0" destOrd="0" presId="urn:microsoft.com/office/officeart/2005/8/layout/hierarchy3"/>
    <dgm:cxn modelId="{C57E3A3C-4B90-48BB-8645-61C0F0A7C6E2}" type="presOf" srcId="{8566D08F-A495-4BC0-99A2-762156FF2AF1}" destId="{1551F1DB-82F8-42E0-A61B-2D2985844723}" srcOrd="1" destOrd="0" presId="urn:microsoft.com/office/officeart/2005/8/layout/hierarchy3"/>
    <dgm:cxn modelId="{212698D7-66AF-4E37-9BCD-C825DC59D7A4}" type="presOf" srcId="{40DB214A-E019-4139-B2B1-0B13D587CD19}" destId="{D0E90210-53FC-4F27-A1FA-1D7BCFBDDC09}" srcOrd="0" destOrd="0" presId="urn:microsoft.com/office/officeart/2005/8/layout/hierarchy3"/>
    <dgm:cxn modelId="{AA9AE7E5-DAC5-4576-82E2-FA0F0ED4CD70}" srcId="{98C2258D-D27A-40B8-BDD6-2D96252693B5}" destId="{58AD2645-6E5C-4D6B-9297-CE07BA87CEA0}" srcOrd="0" destOrd="0" parTransId="{B37363DF-BD72-414C-BC7D-10C8D1F0FBA3}" sibTransId="{21C7B2D8-4FA5-4126-AB1E-1FE19F306FF9}"/>
    <dgm:cxn modelId="{415C35C2-2D19-4F3D-978D-65360B6BE9A1}" type="presParOf" srcId="{D0E90210-53FC-4F27-A1FA-1D7BCFBDDC09}" destId="{38F38E86-8B7A-43D0-936E-EB4D8E47BDE1}" srcOrd="0" destOrd="0" presId="urn:microsoft.com/office/officeart/2005/8/layout/hierarchy3"/>
    <dgm:cxn modelId="{0FD06B00-4592-47FD-BF40-8A30320052FC}" type="presParOf" srcId="{38F38E86-8B7A-43D0-936E-EB4D8E47BDE1}" destId="{A4EB7F23-73F5-42D8-AFBF-CFE0EE4097E0}" srcOrd="0" destOrd="0" presId="urn:microsoft.com/office/officeart/2005/8/layout/hierarchy3"/>
    <dgm:cxn modelId="{228B0817-FC0E-4052-8085-7D630493ADF2}" type="presParOf" srcId="{A4EB7F23-73F5-42D8-AFBF-CFE0EE4097E0}" destId="{BBCEC63C-2FA8-420E-9FB7-9B2AEEBD69A1}" srcOrd="0" destOrd="0" presId="urn:microsoft.com/office/officeart/2005/8/layout/hierarchy3"/>
    <dgm:cxn modelId="{66046215-A09C-4127-BC1C-035AB1A6780A}" type="presParOf" srcId="{A4EB7F23-73F5-42D8-AFBF-CFE0EE4097E0}" destId="{0337E92B-FC32-429E-9CD1-E8EE7DC09A96}" srcOrd="1" destOrd="0" presId="urn:microsoft.com/office/officeart/2005/8/layout/hierarchy3"/>
    <dgm:cxn modelId="{378DE101-4E6D-471A-9B36-E7CE09BB801F}" type="presParOf" srcId="{38F38E86-8B7A-43D0-936E-EB4D8E47BDE1}" destId="{BCA6B042-DDC3-4E5D-A0AC-19C5189C1A4E}" srcOrd="1" destOrd="0" presId="urn:microsoft.com/office/officeart/2005/8/layout/hierarchy3"/>
    <dgm:cxn modelId="{2B93D472-D44C-442E-AE0E-6714D9DB887A}" type="presParOf" srcId="{BCA6B042-DDC3-4E5D-A0AC-19C5189C1A4E}" destId="{3585C612-4CAE-4594-BFD1-188F5B83E4CA}" srcOrd="0" destOrd="0" presId="urn:microsoft.com/office/officeart/2005/8/layout/hierarchy3"/>
    <dgm:cxn modelId="{203357BE-DE98-41B5-B196-C078CF9214B0}" type="presParOf" srcId="{BCA6B042-DDC3-4E5D-A0AC-19C5189C1A4E}" destId="{4A0DF5F0-2F35-4C3E-AB0D-9974F0622678}" srcOrd="1" destOrd="0" presId="urn:microsoft.com/office/officeart/2005/8/layout/hierarchy3"/>
    <dgm:cxn modelId="{BEE95468-04B8-43F1-818D-003984D54E69}" type="presParOf" srcId="{D0E90210-53FC-4F27-A1FA-1D7BCFBDDC09}" destId="{37255076-98C1-473E-B75E-F3B0A903C2CB}" srcOrd="1" destOrd="0" presId="urn:microsoft.com/office/officeart/2005/8/layout/hierarchy3"/>
    <dgm:cxn modelId="{D61B8326-6C2E-4F1B-8FA8-43870AC23209}" type="presParOf" srcId="{37255076-98C1-473E-B75E-F3B0A903C2CB}" destId="{A4E2AC25-46F2-459E-83E2-B5F4056821F9}" srcOrd="0" destOrd="0" presId="urn:microsoft.com/office/officeart/2005/8/layout/hierarchy3"/>
    <dgm:cxn modelId="{02E97013-ECD4-4463-BB88-FD64E8F2F845}" type="presParOf" srcId="{A4E2AC25-46F2-459E-83E2-B5F4056821F9}" destId="{F2B66C0D-CC94-49E6-83FA-6CCC10036FE0}" srcOrd="0" destOrd="0" presId="urn:microsoft.com/office/officeart/2005/8/layout/hierarchy3"/>
    <dgm:cxn modelId="{09C5D807-F4AF-4029-BE74-44304CFA0EB2}" type="presParOf" srcId="{A4E2AC25-46F2-459E-83E2-B5F4056821F9}" destId="{1551F1DB-82F8-42E0-A61B-2D2985844723}" srcOrd="1" destOrd="0" presId="urn:microsoft.com/office/officeart/2005/8/layout/hierarchy3"/>
    <dgm:cxn modelId="{50122F11-141D-46FA-AFFC-9725DF5FEA8F}" type="presParOf" srcId="{37255076-98C1-473E-B75E-F3B0A903C2CB}" destId="{B56D9174-416F-45DD-9E26-4D0939F58BE3}" srcOrd="1" destOrd="0" presId="urn:microsoft.com/office/officeart/2005/8/layout/hierarchy3"/>
    <dgm:cxn modelId="{267B9738-4FD6-49BE-AA0F-365D89A25108}" type="presParOf" srcId="{B56D9174-416F-45DD-9E26-4D0939F58BE3}" destId="{8D1F4F3F-B845-415C-BFF3-0750A868DB34}" srcOrd="0" destOrd="0" presId="urn:microsoft.com/office/officeart/2005/8/layout/hierarchy3"/>
    <dgm:cxn modelId="{5F0C3033-D7A7-46A8-B1E7-20BA5F7B673A}" type="presParOf" srcId="{B56D9174-416F-45DD-9E26-4D0939F58BE3}" destId="{34A10F08-8F2E-47A2-8844-E81FEEC624B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77C9F2-B902-4F4C-9FD7-C98F0CAEE51D}" type="doc">
      <dgm:prSet loTypeId="urn:microsoft.com/office/officeart/2005/8/layout/hierarchy2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EF35F3-2D97-47CE-BD1E-013414E75771}">
      <dgm:prSet phldrT="[Текст]" custT="1"/>
      <dgm:spPr/>
      <dgm:t>
        <a:bodyPr/>
        <a:lstStyle/>
        <a:p>
          <a:r>
            <a:rPr lang="ru-RU" sz="2400" b="1" dirty="0" smtClean="0"/>
            <a:t>11баллов</a:t>
          </a:r>
          <a:r>
            <a:rPr lang="ru-RU" sz="2400" b="1" dirty="0"/>
            <a:t> - максимум</a:t>
          </a:r>
          <a:endParaRPr lang="ru-RU" sz="4000" b="1" dirty="0">
            <a:solidFill>
              <a:srgbClr val="010000"/>
            </a:solidFill>
            <a:latin typeface="Century Gothic"/>
          </a:endParaRPr>
        </a:p>
      </dgm:t>
    </dgm:pt>
    <dgm:pt modelId="{148C07CD-EEF4-434E-98DA-D9BFD09D788D}" type="parTrans" cxnId="{A9FBED38-8D04-4C20-A8DA-AE2C0B45977B}">
      <dgm:prSet/>
      <dgm:spPr/>
      <dgm:t>
        <a:bodyPr/>
        <a:lstStyle/>
        <a:p>
          <a:endParaRPr lang="ru-RU"/>
        </a:p>
      </dgm:t>
    </dgm:pt>
    <dgm:pt modelId="{6BF963F5-92B5-441E-A3CD-D394E5D9DA11}" type="sibTrans" cxnId="{A9FBED38-8D04-4C20-A8DA-AE2C0B45977B}">
      <dgm:prSet/>
      <dgm:spPr/>
      <dgm:t>
        <a:bodyPr/>
        <a:lstStyle/>
        <a:p>
          <a:endParaRPr lang="ru-RU"/>
        </a:p>
      </dgm:t>
    </dgm:pt>
    <dgm:pt modelId="{C9AC10EF-0417-4B03-8DBB-E9D2B36B8B4B}">
      <dgm:prSet phldrT="[Текст]"/>
      <dgm:spPr/>
      <dgm:t>
        <a:bodyPr/>
        <a:lstStyle/>
        <a:p>
          <a:r>
            <a:rPr lang="ru-RU" b="1" dirty="0"/>
            <a:t>2 балла</a:t>
          </a:r>
        </a:p>
      </dgm:t>
    </dgm:pt>
    <dgm:pt modelId="{0B3D2017-8593-4D9D-BB18-E26CC6B9AD8A}" type="parTrans" cxnId="{BFE40FE9-6643-452A-842B-4EA17235ED9A}">
      <dgm:prSet/>
      <dgm:spPr/>
      <dgm:t>
        <a:bodyPr/>
        <a:lstStyle/>
        <a:p>
          <a:endParaRPr lang="ru-RU"/>
        </a:p>
      </dgm:t>
    </dgm:pt>
    <dgm:pt modelId="{1893AF99-D460-4BC1-92B9-E98ECA88594A}" type="sibTrans" cxnId="{BFE40FE9-6643-452A-842B-4EA17235ED9A}">
      <dgm:prSet/>
      <dgm:spPr/>
      <dgm:t>
        <a:bodyPr/>
        <a:lstStyle/>
        <a:p>
          <a:endParaRPr lang="ru-RU"/>
        </a:p>
      </dgm:t>
    </dgm:pt>
    <dgm:pt modelId="{91F311C3-2B2C-4BB5-9940-57B825FB58CE}">
      <dgm:prSet phldrT="[Текст]"/>
      <dgm:spPr/>
      <dgm:t>
        <a:bodyPr/>
        <a:lstStyle/>
        <a:p>
          <a:r>
            <a:rPr lang="ru-RU" b="1" dirty="0"/>
            <a:t>Чтение текста вслух</a:t>
          </a:r>
        </a:p>
      </dgm:t>
    </dgm:pt>
    <dgm:pt modelId="{C4F47938-8C23-4918-B50F-3BA3F293083A}" type="parTrans" cxnId="{B16F5003-77A5-405F-97AF-70395A231627}">
      <dgm:prSet/>
      <dgm:spPr/>
      <dgm:t>
        <a:bodyPr/>
        <a:lstStyle/>
        <a:p>
          <a:endParaRPr lang="ru-RU"/>
        </a:p>
      </dgm:t>
    </dgm:pt>
    <dgm:pt modelId="{6866A830-FBCC-42DD-87D7-A4E89342DF7E}" type="sibTrans" cxnId="{B16F5003-77A5-405F-97AF-70395A231627}">
      <dgm:prSet/>
      <dgm:spPr/>
      <dgm:t>
        <a:bodyPr/>
        <a:lstStyle/>
        <a:p>
          <a:endParaRPr lang="ru-RU"/>
        </a:p>
      </dgm:t>
    </dgm:pt>
    <dgm:pt modelId="{1EBB75F7-1C10-4450-B7E4-70CF6D4E0E5F}">
      <dgm:prSet phldrT="[Текст]"/>
      <dgm:spPr/>
      <dgm:t>
        <a:bodyPr/>
        <a:lstStyle/>
        <a:p>
          <a:r>
            <a:rPr lang="ru-RU" sz="3400" b="1" dirty="0" smtClean="0"/>
            <a:t>5 баллов</a:t>
          </a:r>
          <a:endParaRPr lang="ru-RU" sz="3400" b="1" dirty="0"/>
        </a:p>
      </dgm:t>
    </dgm:pt>
    <dgm:pt modelId="{AACCE7F3-7BEC-4FD2-805C-F20B71F8EBB0}" type="parTrans" cxnId="{AA4FA10D-CDA6-41FB-9F2E-A1875E3E436F}">
      <dgm:prSet/>
      <dgm:spPr/>
      <dgm:t>
        <a:bodyPr/>
        <a:lstStyle/>
        <a:p>
          <a:endParaRPr lang="ru-RU"/>
        </a:p>
      </dgm:t>
    </dgm:pt>
    <dgm:pt modelId="{C5E37DD3-14C3-4735-B13A-2DD1547D9EE6}" type="sibTrans" cxnId="{AA4FA10D-CDA6-41FB-9F2E-A1875E3E436F}">
      <dgm:prSet/>
      <dgm:spPr/>
      <dgm:t>
        <a:bodyPr/>
        <a:lstStyle/>
        <a:p>
          <a:endParaRPr lang="ru-RU"/>
        </a:p>
      </dgm:t>
    </dgm:pt>
    <dgm:pt modelId="{E79C8CDE-F98B-4A44-B8F0-FE90E38F5E5F}">
      <dgm:prSet phldrT="[Текст]"/>
      <dgm:spPr/>
      <dgm:t>
        <a:bodyPr/>
        <a:lstStyle/>
        <a:p>
          <a:r>
            <a:rPr lang="ru-RU" sz="2600" b="1" dirty="0"/>
            <a:t>Пересказ текста </a:t>
          </a:r>
          <a:endParaRPr lang="ru-RU" sz="2600" b="1" dirty="0">
            <a:solidFill>
              <a:srgbClr val="010000"/>
            </a:solidFill>
          </a:endParaRPr>
        </a:p>
      </dgm:t>
    </dgm:pt>
    <dgm:pt modelId="{B7C464C4-F030-41EF-8E69-3D6F9FA194D6}" type="parTrans" cxnId="{61CE5869-FE4B-4B70-BCDB-C655662FFAF6}">
      <dgm:prSet/>
      <dgm:spPr/>
      <dgm:t>
        <a:bodyPr/>
        <a:lstStyle/>
        <a:p>
          <a:endParaRPr lang="ru-RU"/>
        </a:p>
      </dgm:t>
    </dgm:pt>
    <dgm:pt modelId="{9F8B1467-775B-4B5B-A3AC-72186FAA57BB}" type="sibTrans" cxnId="{61CE5869-FE4B-4B70-BCDB-C655662FFAF6}">
      <dgm:prSet/>
      <dgm:spPr/>
      <dgm:t>
        <a:bodyPr/>
        <a:lstStyle/>
        <a:p>
          <a:endParaRPr lang="ru-RU"/>
        </a:p>
      </dgm:t>
    </dgm:pt>
    <dgm:pt modelId="{4C820D7A-07C9-4DF7-B2ED-E421710FE40F}">
      <dgm:prSet phldrT="[Текст]"/>
      <dgm:spPr/>
      <dgm:t>
        <a:bodyPr/>
        <a:lstStyle/>
        <a:p>
          <a:r>
            <a:rPr lang="ru-RU" b="1" dirty="0" smtClean="0"/>
            <a:t>4 балла</a:t>
          </a:r>
          <a:endParaRPr lang="ru-RU" b="1" dirty="0"/>
        </a:p>
      </dgm:t>
    </dgm:pt>
    <dgm:pt modelId="{A7F3959E-38FD-47F6-AB7C-FDAA01DAD106}" type="parTrans" cxnId="{8263091F-9686-4F28-ABDB-0314677E7705}">
      <dgm:prSet/>
      <dgm:spPr/>
      <dgm:t>
        <a:bodyPr/>
        <a:lstStyle/>
        <a:p>
          <a:endParaRPr lang="ru-RU"/>
        </a:p>
      </dgm:t>
    </dgm:pt>
    <dgm:pt modelId="{3E841BA0-2959-4AEF-AA52-D363347CEA7B}" type="sibTrans" cxnId="{8263091F-9686-4F28-ABDB-0314677E7705}">
      <dgm:prSet/>
      <dgm:spPr/>
      <dgm:t>
        <a:bodyPr/>
        <a:lstStyle/>
        <a:p>
          <a:endParaRPr lang="ru-RU"/>
        </a:p>
      </dgm:t>
    </dgm:pt>
    <dgm:pt modelId="{E8C904D7-1C21-42FC-9E91-F012EC2240AE}">
      <dgm:prSet phldrT="[Текст]"/>
      <dgm:spPr/>
      <dgm:t>
        <a:bodyPr/>
        <a:lstStyle/>
        <a:p>
          <a:r>
            <a:rPr lang="ru-RU" sz="3400" b="1" dirty="0"/>
            <a:t>Правильность речи </a:t>
          </a:r>
          <a:endParaRPr lang="ru-RU" sz="3400" b="1" dirty="0">
            <a:solidFill>
              <a:srgbClr val="010000"/>
            </a:solidFill>
          </a:endParaRPr>
        </a:p>
      </dgm:t>
    </dgm:pt>
    <dgm:pt modelId="{770288D2-AD9B-4891-A35E-534E71FC8694}" type="parTrans" cxnId="{65783A76-6639-400A-AA19-903BB6FA19CD}">
      <dgm:prSet/>
      <dgm:spPr/>
      <dgm:t>
        <a:bodyPr/>
        <a:lstStyle/>
        <a:p>
          <a:endParaRPr lang="ru-RU"/>
        </a:p>
      </dgm:t>
    </dgm:pt>
    <dgm:pt modelId="{0C73631E-FB5F-4EB2-89F8-3C91945615DC}" type="sibTrans" cxnId="{65783A76-6639-400A-AA19-903BB6FA19CD}">
      <dgm:prSet/>
      <dgm:spPr/>
      <dgm:t>
        <a:bodyPr/>
        <a:lstStyle/>
        <a:p>
          <a:endParaRPr lang="ru-RU"/>
        </a:p>
      </dgm:t>
    </dgm:pt>
    <dgm:pt modelId="{0BA2451A-4BA5-4AF7-A8A2-18200C343683}">
      <dgm:prSet phldrT="[Текст]"/>
      <dgm:spPr/>
      <dgm:t>
        <a:bodyPr/>
        <a:lstStyle/>
        <a:p>
          <a:r>
            <a:rPr lang="ru-RU" sz="2800" b="1" dirty="0"/>
            <a:t>Задание 1</a:t>
          </a:r>
        </a:p>
      </dgm:t>
    </dgm:pt>
    <dgm:pt modelId="{2B1AFC4F-CE6B-471D-A80F-F81CD1E9ADFB}" type="parTrans" cxnId="{B61B6B54-1E8A-4E42-B7EE-80403111A6AD}">
      <dgm:prSet/>
      <dgm:spPr/>
      <dgm:t>
        <a:bodyPr/>
        <a:lstStyle/>
        <a:p>
          <a:endParaRPr lang="ru-RU"/>
        </a:p>
      </dgm:t>
    </dgm:pt>
    <dgm:pt modelId="{A28A33FB-EE59-4FBC-BD8A-4CB71596C5DD}" type="sibTrans" cxnId="{B61B6B54-1E8A-4E42-B7EE-80403111A6AD}">
      <dgm:prSet/>
      <dgm:spPr/>
      <dgm:t>
        <a:bodyPr/>
        <a:lstStyle/>
        <a:p>
          <a:endParaRPr lang="ru-RU"/>
        </a:p>
      </dgm:t>
    </dgm:pt>
    <dgm:pt modelId="{06B3F391-0483-445E-A327-56EB88D6C964}">
      <dgm:prSet phldrT="[Текст]"/>
      <dgm:spPr/>
      <dgm:t>
        <a:bodyPr/>
        <a:lstStyle/>
        <a:p>
          <a:r>
            <a:rPr lang="ru-RU" sz="2800" b="1" dirty="0"/>
            <a:t>Задание 2</a:t>
          </a:r>
          <a:endParaRPr lang="ru-RU" sz="2800" b="1" dirty="0">
            <a:solidFill>
              <a:srgbClr val="010000"/>
            </a:solidFill>
          </a:endParaRPr>
        </a:p>
      </dgm:t>
    </dgm:pt>
    <dgm:pt modelId="{994043D0-1DEC-4668-B780-12CC7B9A8254}" type="parTrans" cxnId="{F75FB862-8E36-42D2-ACDC-12B2413F1456}">
      <dgm:prSet/>
      <dgm:spPr/>
      <dgm:t>
        <a:bodyPr/>
        <a:lstStyle/>
        <a:p>
          <a:endParaRPr lang="ru-RU"/>
        </a:p>
      </dgm:t>
    </dgm:pt>
    <dgm:pt modelId="{9971FABC-3612-47FE-94C3-EF119C8A92A3}" type="sibTrans" cxnId="{F75FB862-8E36-42D2-ACDC-12B2413F1456}">
      <dgm:prSet/>
      <dgm:spPr/>
      <dgm:t>
        <a:bodyPr/>
        <a:lstStyle/>
        <a:p>
          <a:endParaRPr lang="ru-RU"/>
        </a:p>
      </dgm:t>
    </dgm:pt>
    <dgm:pt modelId="{48855AF8-D734-43C6-B3A9-A5C968EE20D6}">
      <dgm:prSet phldrT="[Текст]"/>
      <dgm:spPr/>
      <dgm:t>
        <a:bodyPr/>
        <a:lstStyle/>
        <a:p>
          <a:r>
            <a:rPr lang="ru-RU" sz="2800" b="1" dirty="0"/>
            <a:t>Задания 1 и 2</a:t>
          </a:r>
        </a:p>
      </dgm:t>
    </dgm:pt>
    <dgm:pt modelId="{F47B0D20-66FC-489B-9A85-AF2457E49C8C}" type="parTrans" cxnId="{D6D0E72D-294A-4EBC-8563-72744E613BB5}">
      <dgm:prSet/>
      <dgm:spPr/>
      <dgm:t>
        <a:bodyPr/>
        <a:lstStyle/>
        <a:p>
          <a:endParaRPr lang="ru-RU"/>
        </a:p>
      </dgm:t>
    </dgm:pt>
    <dgm:pt modelId="{F98D78A5-F660-4A26-94E4-33693113709D}" type="sibTrans" cxnId="{D6D0E72D-294A-4EBC-8563-72744E613BB5}">
      <dgm:prSet/>
      <dgm:spPr/>
      <dgm:t>
        <a:bodyPr/>
        <a:lstStyle/>
        <a:p>
          <a:endParaRPr lang="ru-RU"/>
        </a:p>
      </dgm:t>
    </dgm:pt>
    <dgm:pt modelId="{2B1A4CA1-E856-4E3F-B6CE-CF7212781577}" type="pres">
      <dgm:prSet presAssocID="{9577C9F2-B902-4F4C-9FD7-C98F0CAEE51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5C1006-4764-4384-8C73-A41637156BCF}" type="pres">
      <dgm:prSet presAssocID="{C3EF35F3-2D97-47CE-BD1E-013414E75771}" presName="root1" presStyleCnt="0"/>
      <dgm:spPr/>
    </dgm:pt>
    <dgm:pt modelId="{67DD8DD8-A29E-4034-AEC4-EC5CFD349746}" type="pres">
      <dgm:prSet presAssocID="{C3EF35F3-2D97-47CE-BD1E-013414E75771}" presName="LevelOneTextNode" presStyleLbl="node0" presStyleIdx="0" presStyleCnt="1" custScaleX="1176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8F8531-0C18-466E-B684-B078DB41CFAF}" type="pres">
      <dgm:prSet presAssocID="{C3EF35F3-2D97-47CE-BD1E-013414E75771}" presName="level2hierChild" presStyleCnt="0"/>
      <dgm:spPr/>
    </dgm:pt>
    <dgm:pt modelId="{B45ABA03-1A9C-4D9A-9587-EDBA4A28BAAE}" type="pres">
      <dgm:prSet presAssocID="{0B3D2017-8593-4D9D-BB18-E26CC6B9AD8A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598B7958-2499-4A2B-A00A-FAD12A834588}" type="pres">
      <dgm:prSet presAssocID="{0B3D2017-8593-4D9D-BB18-E26CC6B9AD8A}" presName="connTx" presStyleLbl="parChTrans1D2" presStyleIdx="0" presStyleCnt="3"/>
      <dgm:spPr/>
      <dgm:t>
        <a:bodyPr/>
        <a:lstStyle/>
        <a:p>
          <a:endParaRPr lang="ru-RU"/>
        </a:p>
      </dgm:t>
    </dgm:pt>
    <dgm:pt modelId="{6A68921A-33BA-4D58-A0C2-E1B08FEEA899}" type="pres">
      <dgm:prSet presAssocID="{C9AC10EF-0417-4B03-8DBB-E9D2B36B8B4B}" presName="root2" presStyleCnt="0"/>
      <dgm:spPr/>
    </dgm:pt>
    <dgm:pt modelId="{603CD59C-4112-4174-A306-73276A56ED66}" type="pres">
      <dgm:prSet presAssocID="{C9AC10EF-0417-4B03-8DBB-E9D2B36B8B4B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A17514-0747-4D42-BC8D-8EC124F448A9}" type="pres">
      <dgm:prSet presAssocID="{C9AC10EF-0417-4B03-8DBB-E9D2B36B8B4B}" presName="level3hierChild" presStyleCnt="0"/>
      <dgm:spPr/>
    </dgm:pt>
    <dgm:pt modelId="{613B9CCA-87F6-4EAB-B686-73796700925D}" type="pres">
      <dgm:prSet presAssocID="{C4F47938-8C23-4918-B50F-3BA3F293083A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B7AFE6DA-7826-42E7-B556-64A22FCC6D02}" type="pres">
      <dgm:prSet presAssocID="{C4F47938-8C23-4918-B50F-3BA3F293083A}" presName="connTx" presStyleLbl="parChTrans1D3" presStyleIdx="0" presStyleCnt="3"/>
      <dgm:spPr/>
      <dgm:t>
        <a:bodyPr/>
        <a:lstStyle/>
        <a:p>
          <a:endParaRPr lang="ru-RU"/>
        </a:p>
      </dgm:t>
    </dgm:pt>
    <dgm:pt modelId="{70DE6184-D0B5-41D1-BC67-068A0079E9B2}" type="pres">
      <dgm:prSet presAssocID="{91F311C3-2B2C-4BB5-9940-57B825FB58CE}" presName="root2" presStyleCnt="0"/>
      <dgm:spPr/>
    </dgm:pt>
    <dgm:pt modelId="{36BFBC0E-D284-4C79-8F28-DD33F93E1204}" type="pres">
      <dgm:prSet presAssocID="{91F311C3-2B2C-4BB5-9940-57B825FB58CE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F3EC2F-1539-4D1B-9DDF-9AF6F508F628}" type="pres">
      <dgm:prSet presAssocID="{91F311C3-2B2C-4BB5-9940-57B825FB58CE}" presName="level3hierChild" presStyleCnt="0"/>
      <dgm:spPr/>
    </dgm:pt>
    <dgm:pt modelId="{8EE00FAE-7E64-48BF-8ABB-C551461CCA3F}" type="pres">
      <dgm:prSet presAssocID="{2B1AFC4F-CE6B-471D-A80F-F81CD1E9ADFB}" presName="conn2-1" presStyleLbl="parChTrans1D4" presStyleIdx="0" presStyleCnt="3"/>
      <dgm:spPr/>
      <dgm:t>
        <a:bodyPr/>
        <a:lstStyle/>
        <a:p>
          <a:endParaRPr lang="ru-RU"/>
        </a:p>
      </dgm:t>
    </dgm:pt>
    <dgm:pt modelId="{68067CFF-42E9-4A5C-B8C1-3C0FBBECFB6C}" type="pres">
      <dgm:prSet presAssocID="{2B1AFC4F-CE6B-471D-A80F-F81CD1E9ADFB}" presName="connTx" presStyleLbl="parChTrans1D4" presStyleIdx="0" presStyleCnt="3"/>
      <dgm:spPr/>
      <dgm:t>
        <a:bodyPr/>
        <a:lstStyle/>
        <a:p>
          <a:endParaRPr lang="ru-RU"/>
        </a:p>
      </dgm:t>
    </dgm:pt>
    <dgm:pt modelId="{9D8589F8-A326-4F90-B842-AE635E075856}" type="pres">
      <dgm:prSet presAssocID="{0BA2451A-4BA5-4AF7-A8A2-18200C343683}" presName="root2" presStyleCnt="0"/>
      <dgm:spPr/>
    </dgm:pt>
    <dgm:pt modelId="{C365D6B5-F6FC-466B-87A8-4344BB6F7187}" type="pres">
      <dgm:prSet presAssocID="{0BA2451A-4BA5-4AF7-A8A2-18200C343683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49A561-45A9-4C27-BF0D-4DD42E20C589}" type="pres">
      <dgm:prSet presAssocID="{0BA2451A-4BA5-4AF7-A8A2-18200C343683}" presName="level3hierChild" presStyleCnt="0"/>
      <dgm:spPr/>
    </dgm:pt>
    <dgm:pt modelId="{00A62CB2-70F4-4EDD-88C0-90DA6AFF5B28}" type="pres">
      <dgm:prSet presAssocID="{AACCE7F3-7BEC-4FD2-805C-F20B71F8EBB0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B69F4D3E-3B72-4BB0-A546-6D570E549FF6}" type="pres">
      <dgm:prSet presAssocID="{AACCE7F3-7BEC-4FD2-805C-F20B71F8EBB0}" presName="connTx" presStyleLbl="parChTrans1D2" presStyleIdx="1" presStyleCnt="3"/>
      <dgm:spPr/>
      <dgm:t>
        <a:bodyPr/>
        <a:lstStyle/>
        <a:p>
          <a:endParaRPr lang="ru-RU"/>
        </a:p>
      </dgm:t>
    </dgm:pt>
    <dgm:pt modelId="{CAE7A067-07A2-47D2-B914-9AB112460090}" type="pres">
      <dgm:prSet presAssocID="{1EBB75F7-1C10-4450-B7E4-70CF6D4E0E5F}" presName="root2" presStyleCnt="0"/>
      <dgm:spPr/>
    </dgm:pt>
    <dgm:pt modelId="{4C81CE82-C65E-4A4F-BECB-E11215F4C69A}" type="pres">
      <dgm:prSet presAssocID="{1EBB75F7-1C10-4450-B7E4-70CF6D4E0E5F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D43D6D-521C-40AE-915F-6130E7ECAB67}" type="pres">
      <dgm:prSet presAssocID="{1EBB75F7-1C10-4450-B7E4-70CF6D4E0E5F}" presName="level3hierChild" presStyleCnt="0"/>
      <dgm:spPr/>
    </dgm:pt>
    <dgm:pt modelId="{B91821FF-F2BA-4BF7-9F91-15763EDF42B1}" type="pres">
      <dgm:prSet presAssocID="{B7C464C4-F030-41EF-8E69-3D6F9FA194D6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A06C6B9F-88F1-41F5-98E0-9D0901AEDDF3}" type="pres">
      <dgm:prSet presAssocID="{B7C464C4-F030-41EF-8E69-3D6F9FA194D6}" presName="connTx" presStyleLbl="parChTrans1D3" presStyleIdx="1" presStyleCnt="3"/>
      <dgm:spPr/>
      <dgm:t>
        <a:bodyPr/>
        <a:lstStyle/>
        <a:p>
          <a:endParaRPr lang="ru-RU"/>
        </a:p>
      </dgm:t>
    </dgm:pt>
    <dgm:pt modelId="{C01C6121-AC9C-4332-8545-5DF245514D07}" type="pres">
      <dgm:prSet presAssocID="{E79C8CDE-F98B-4A44-B8F0-FE90E38F5E5F}" presName="root2" presStyleCnt="0"/>
      <dgm:spPr/>
    </dgm:pt>
    <dgm:pt modelId="{2869FA49-2C08-4F51-8D3D-D37278DAB5EF}" type="pres">
      <dgm:prSet presAssocID="{E79C8CDE-F98B-4A44-B8F0-FE90E38F5E5F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1DDA9B-C4C7-4984-9A8A-A7B953F0FA48}" type="pres">
      <dgm:prSet presAssocID="{E79C8CDE-F98B-4A44-B8F0-FE90E38F5E5F}" presName="level3hierChild" presStyleCnt="0"/>
      <dgm:spPr/>
    </dgm:pt>
    <dgm:pt modelId="{4840AA5B-A05A-419A-9404-4D7392B3D3EB}" type="pres">
      <dgm:prSet presAssocID="{994043D0-1DEC-4668-B780-12CC7B9A8254}" presName="conn2-1" presStyleLbl="parChTrans1D4" presStyleIdx="1" presStyleCnt="3"/>
      <dgm:spPr/>
      <dgm:t>
        <a:bodyPr/>
        <a:lstStyle/>
        <a:p>
          <a:endParaRPr lang="ru-RU"/>
        </a:p>
      </dgm:t>
    </dgm:pt>
    <dgm:pt modelId="{F0D189D2-F83B-4E26-AEC5-E97F4AAE0BB5}" type="pres">
      <dgm:prSet presAssocID="{994043D0-1DEC-4668-B780-12CC7B9A8254}" presName="connTx" presStyleLbl="parChTrans1D4" presStyleIdx="1" presStyleCnt="3"/>
      <dgm:spPr/>
      <dgm:t>
        <a:bodyPr/>
        <a:lstStyle/>
        <a:p>
          <a:endParaRPr lang="ru-RU"/>
        </a:p>
      </dgm:t>
    </dgm:pt>
    <dgm:pt modelId="{94D01247-A602-49F3-A48C-FA1E57D41272}" type="pres">
      <dgm:prSet presAssocID="{06B3F391-0483-445E-A327-56EB88D6C964}" presName="root2" presStyleCnt="0"/>
      <dgm:spPr/>
    </dgm:pt>
    <dgm:pt modelId="{23658BFE-997E-4E7B-84CA-A84CFF83823C}" type="pres">
      <dgm:prSet presAssocID="{06B3F391-0483-445E-A327-56EB88D6C964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85ED07-4AE8-48AA-B31A-A48C658B74EB}" type="pres">
      <dgm:prSet presAssocID="{06B3F391-0483-445E-A327-56EB88D6C964}" presName="level3hierChild" presStyleCnt="0"/>
      <dgm:spPr/>
    </dgm:pt>
    <dgm:pt modelId="{5095FFA3-EF0D-4D92-A2CB-D5AF3ECE6B92}" type="pres">
      <dgm:prSet presAssocID="{A7F3959E-38FD-47F6-AB7C-FDAA01DAD106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9D74D55F-ED2A-4FA2-8F8E-54F9FE58F2ED}" type="pres">
      <dgm:prSet presAssocID="{A7F3959E-38FD-47F6-AB7C-FDAA01DAD106}" presName="connTx" presStyleLbl="parChTrans1D2" presStyleIdx="2" presStyleCnt="3"/>
      <dgm:spPr/>
      <dgm:t>
        <a:bodyPr/>
        <a:lstStyle/>
        <a:p>
          <a:endParaRPr lang="ru-RU"/>
        </a:p>
      </dgm:t>
    </dgm:pt>
    <dgm:pt modelId="{3130D47E-4B4A-4E56-B46B-F706E7181BEF}" type="pres">
      <dgm:prSet presAssocID="{4C820D7A-07C9-4DF7-B2ED-E421710FE40F}" presName="root2" presStyleCnt="0"/>
      <dgm:spPr/>
    </dgm:pt>
    <dgm:pt modelId="{3917EEA3-8F80-4AB6-A29B-3B1F47C4CC71}" type="pres">
      <dgm:prSet presAssocID="{4C820D7A-07C9-4DF7-B2ED-E421710FE40F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12F4F1-74E2-47EF-8000-EF4FBD228091}" type="pres">
      <dgm:prSet presAssocID="{4C820D7A-07C9-4DF7-B2ED-E421710FE40F}" presName="level3hierChild" presStyleCnt="0"/>
      <dgm:spPr/>
    </dgm:pt>
    <dgm:pt modelId="{D459D4CC-A922-4293-9BF2-68D93DC76C8B}" type="pres">
      <dgm:prSet presAssocID="{770288D2-AD9B-4891-A35E-534E71FC8694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115E5457-2FD7-459E-BCD3-FF0481E207C3}" type="pres">
      <dgm:prSet presAssocID="{770288D2-AD9B-4891-A35E-534E71FC8694}" presName="connTx" presStyleLbl="parChTrans1D3" presStyleIdx="2" presStyleCnt="3"/>
      <dgm:spPr/>
      <dgm:t>
        <a:bodyPr/>
        <a:lstStyle/>
        <a:p>
          <a:endParaRPr lang="ru-RU"/>
        </a:p>
      </dgm:t>
    </dgm:pt>
    <dgm:pt modelId="{35D40894-0801-4160-ADE7-7CFD525D156B}" type="pres">
      <dgm:prSet presAssocID="{E8C904D7-1C21-42FC-9E91-F012EC2240AE}" presName="root2" presStyleCnt="0"/>
      <dgm:spPr/>
    </dgm:pt>
    <dgm:pt modelId="{CF6275D2-EAAD-4E0A-875C-12850FC419AC}" type="pres">
      <dgm:prSet presAssocID="{E8C904D7-1C21-42FC-9E91-F012EC2240AE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A735A5-DBF8-4503-9AFA-C8805525B62A}" type="pres">
      <dgm:prSet presAssocID="{E8C904D7-1C21-42FC-9E91-F012EC2240AE}" presName="level3hierChild" presStyleCnt="0"/>
      <dgm:spPr/>
    </dgm:pt>
    <dgm:pt modelId="{B11A2DD6-AFBE-40EE-9F3B-A04DEEF8FDE9}" type="pres">
      <dgm:prSet presAssocID="{F47B0D20-66FC-489B-9A85-AF2457E49C8C}" presName="conn2-1" presStyleLbl="parChTrans1D4" presStyleIdx="2" presStyleCnt="3"/>
      <dgm:spPr/>
      <dgm:t>
        <a:bodyPr/>
        <a:lstStyle/>
        <a:p>
          <a:endParaRPr lang="ru-RU"/>
        </a:p>
      </dgm:t>
    </dgm:pt>
    <dgm:pt modelId="{6E573199-9895-4A2E-8C46-C661501A79B5}" type="pres">
      <dgm:prSet presAssocID="{F47B0D20-66FC-489B-9A85-AF2457E49C8C}" presName="connTx" presStyleLbl="parChTrans1D4" presStyleIdx="2" presStyleCnt="3"/>
      <dgm:spPr/>
      <dgm:t>
        <a:bodyPr/>
        <a:lstStyle/>
        <a:p>
          <a:endParaRPr lang="ru-RU"/>
        </a:p>
      </dgm:t>
    </dgm:pt>
    <dgm:pt modelId="{96B30521-2FC9-446A-921F-604BBF8CFB9D}" type="pres">
      <dgm:prSet presAssocID="{48855AF8-D734-43C6-B3A9-A5C968EE20D6}" presName="root2" presStyleCnt="0"/>
      <dgm:spPr/>
    </dgm:pt>
    <dgm:pt modelId="{650EDAD4-D0D3-425C-94C5-66C940A3D6A9}" type="pres">
      <dgm:prSet presAssocID="{48855AF8-D734-43C6-B3A9-A5C968EE20D6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E45450-CF2E-4323-BC68-39933F707A55}" type="pres">
      <dgm:prSet presAssocID="{48855AF8-D734-43C6-B3A9-A5C968EE20D6}" presName="level3hierChild" presStyleCnt="0"/>
      <dgm:spPr/>
    </dgm:pt>
  </dgm:ptLst>
  <dgm:cxnLst>
    <dgm:cxn modelId="{1476D8BD-6AA0-4F66-9C4D-9789673EAFC5}" type="presOf" srcId="{AACCE7F3-7BEC-4FD2-805C-F20B71F8EBB0}" destId="{B69F4D3E-3B72-4BB0-A546-6D570E549FF6}" srcOrd="1" destOrd="0" presId="urn:microsoft.com/office/officeart/2005/8/layout/hierarchy2"/>
    <dgm:cxn modelId="{3EC04B5F-48F0-4738-81CF-7AF8EE47662E}" type="presOf" srcId="{48855AF8-D734-43C6-B3A9-A5C968EE20D6}" destId="{650EDAD4-D0D3-425C-94C5-66C940A3D6A9}" srcOrd="0" destOrd="0" presId="urn:microsoft.com/office/officeart/2005/8/layout/hierarchy2"/>
    <dgm:cxn modelId="{8110DB21-FC66-408A-9449-288AA88F2863}" type="presOf" srcId="{F47B0D20-66FC-489B-9A85-AF2457E49C8C}" destId="{6E573199-9895-4A2E-8C46-C661501A79B5}" srcOrd="1" destOrd="0" presId="urn:microsoft.com/office/officeart/2005/8/layout/hierarchy2"/>
    <dgm:cxn modelId="{6479B57F-C568-493E-B824-F03B445FB1BA}" type="presOf" srcId="{770288D2-AD9B-4891-A35E-534E71FC8694}" destId="{115E5457-2FD7-459E-BCD3-FF0481E207C3}" srcOrd="1" destOrd="0" presId="urn:microsoft.com/office/officeart/2005/8/layout/hierarchy2"/>
    <dgm:cxn modelId="{E18D0EAD-A78C-49E2-BE47-2D13E67460B2}" type="presOf" srcId="{9577C9F2-B902-4F4C-9FD7-C98F0CAEE51D}" destId="{2B1A4CA1-E856-4E3F-B6CE-CF7212781577}" srcOrd="0" destOrd="0" presId="urn:microsoft.com/office/officeart/2005/8/layout/hierarchy2"/>
    <dgm:cxn modelId="{5D0142DA-A57F-425F-AE62-270562269166}" type="presOf" srcId="{C4F47938-8C23-4918-B50F-3BA3F293083A}" destId="{613B9CCA-87F6-4EAB-B686-73796700925D}" srcOrd="0" destOrd="0" presId="urn:microsoft.com/office/officeart/2005/8/layout/hierarchy2"/>
    <dgm:cxn modelId="{DC14232B-9754-4F1B-885C-AE5939D5856A}" type="presOf" srcId="{4C820D7A-07C9-4DF7-B2ED-E421710FE40F}" destId="{3917EEA3-8F80-4AB6-A29B-3B1F47C4CC71}" srcOrd="0" destOrd="0" presId="urn:microsoft.com/office/officeart/2005/8/layout/hierarchy2"/>
    <dgm:cxn modelId="{B16F5003-77A5-405F-97AF-70395A231627}" srcId="{C9AC10EF-0417-4B03-8DBB-E9D2B36B8B4B}" destId="{91F311C3-2B2C-4BB5-9940-57B825FB58CE}" srcOrd="0" destOrd="0" parTransId="{C4F47938-8C23-4918-B50F-3BA3F293083A}" sibTransId="{6866A830-FBCC-42DD-87D7-A4E89342DF7E}"/>
    <dgm:cxn modelId="{A9FBED38-8D04-4C20-A8DA-AE2C0B45977B}" srcId="{9577C9F2-B902-4F4C-9FD7-C98F0CAEE51D}" destId="{C3EF35F3-2D97-47CE-BD1E-013414E75771}" srcOrd="0" destOrd="0" parTransId="{148C07CD-EEF4-434E-98DA-D9BFD09D788D}" sibTransId="{6BF963F5-92B5-441E-A3CD-D394E5D9DA11}"/>
    <dgm:cxn modelId="{347C88B6-27FC-465F-9EDB-30A3E3CCD661}" type="presOf" srcId="{91F311C3-2B2C-4BB5-9940-57B825FB58CE}" destId="{36BFBC0E-D284-4C79-8F28-DD33F93E1204}" srcOrd="0" destOrd="0" presId="urn:microsoft.com/office/officeart/2005/8/layout/hierarchy2"/>
    <dgm:cxn modelId="{267C7255-FD2D-492A-BB58-21F9539B4720}" type="presOf" srcId="{C4F47938-8C23-4918-B50F-3BA3F293083A}" destId="{B7AFE6DA-7826-42E7-B556-64A22FCC6D02}" srcOrd="1" destOrd="0" presId="urn:microsoft.com/office/officeart/2005/8/layout/hierarchy2"/>
    <dgm:cxn modelId="{B61B6B54-1E8A-4E42-B7EE-80403111A6AD}" srcId="{91F311C3-2B2C-4BB5-9940-57B825FB58CE}" destId="{0BA2451A-4BA5-4AF7-A8A2-18200C343683}" srcOrd="0" destOrd="0" parTransId="{2B1AFC4F-CE6B-471D-A80F-F81CD1E9ADFB}" sibTransId="{A28A33FB-EE59-4FBC-BD8A-4CB71596C5DD}"/>
    <dgm:cxn modelId="{BFE40FE9-6643-452A-842B-4EA17235ED9A}" srcId="{C3EF35F3-2D97-47CE-BD1E-013414E75771}" destId="{C9AC10EF-0417-4B03-8DBB-E9D2B36B8B4B}" srcOrd="0" destOrd="0" parTransId="{0B3D2017-8593-4D9D-BB18-E26CC6B9AD8A}" sibTransId="{1893AF99-D460-4BC1-92B9-E98ECA88594A}"/>
    <dgm:cxn modelId="{13431FA3-1B5B-46E3-AE06-1E36BC1BC573}" type="presOf" srcId="{C3EF35F3-2D97-47CE-BD1E-013414E75771}" destId="{67DD8DD8-A29E-4034-AEC4-EC5CFD349746}" srcOrd="0" destOrd="0" presId="urn:microsoft.com/office/officeart/2005/8/layout/hierarchy2"/>
    <dgm:cxn modelId="{B810D4AB-9A4E-4E3B-B3E5-F20BB84D011B}" type="presOf" srcId="{0B3D2017-8593-4D9D-BB18-E26CC6B9AD8A}" destId="{598B7958-2499-4A2B-A00A-FAD12A834588}" srcOrd="1" destOrd="0" presId="urn:microsoft.com/office/officeart/2005/8/layout/hierarchy2"/>
    <dgm:cxn modelId="{C15FDD8C-666E-4C29-8389-74FA9A49C486}" type="presOf" srcId="{B7C464C4-F030-41EF-8E69-3D6F9FA194D6}" destId="{A06C6B9F-88F1-41F5-98E0-9D0901AEDDF3}" srcOrd="1" destOrd="0" presId="urn:microsoft.com/office/officeart/2005/8/layout/hierarchy2"/>
    <dgm:cxn modelId="{70313807-79D2-44E3-B239-E84E5B0BE391}" type="presOf" srcId="{F47B0D20-66FC-489B-9A85-AF2457E49C8C}" destId="{B11A2DD6-AFBE-40EE-9F3B-A04DEEF8FDE9}" srcOrd="0" destOrd="0" presId="urn:microsoft.com/office/officeart/2005/8/layout/hierarchy2"/>
    <dgm:cxn modelId="{29F2EA16-9034-44B8-8FAF-273B16A9AB44}" type="presOf" srcId="{2B1AFC4F-CE6B-471D-A80F-F81CD1E9ADFB}" destId="{68067CFF-42E9-4A5C-B8C1-3C0FBBECFB6C}" srcOrd="1" destOrd="0" presId="urn:microsoft.com/office/officeart/2005/8/layout/hierarchy2"/>
    <dgm:cxn modelId="{D1E5133B-3C12-4F0A-B9C1-A6B79FDC03AF}" type="presOf" srcId="{B7C464C4-F030-41EF-8E69-3D6F9FA194D6}" destId="{B91821FF-F2BA-4BF7-9F91-15763EDF42B1}" srcOrd="0" destOrd="0" presId="urn:microsoft.com/office/officeart/2005/8/layout/hierarchy2"/>
    <dgm:cxn modelId="{7C1F2369-3F5B-49C4-9414-C0FE21728065}" type="presOf" srcId="{06B3F391-0483-445E-A327-56EB88D6C964}" destId="{23658BFE-997E-4E7B-84CA-A84CFF83823C}" srcOrd="0" destOrd="0" presId="urn:microsoft.com/office/officeart/2005/8/layout/hierarchy2"/>
    <dgm:cxn modelId="{D6D0E72D-294A-4EBC-8563-72744E613BB5}" srcId="{E8C904D7-1C21-42FC-9E91-F012EC2240AE}" destId="{48855AF8-D734-43C6-B3A9-A5C968EE20D6}" srcOrd="0" destOrd="0" parTransId="{F47B0D20-66FC-489B-9A85-AF2457E49C8C}" sibTransId="{F98D78A5-F660-4A26-94E4-33693113709D}"/>
    <dgm:cxn modelId="{65783A76-6639-400A-AA19-903BB6FA19CD}" srcId="{4C820D7A-07C9-4DF7-B2ED-E421710FE40F}" destId="{E8C904D7-1C21-42FC-9E91-F012EC2240AE}" srcOrd="0" destOrd="0" parTransId="{770288D2-AD9B-4891-A35E-534E71FC8694}" sibTransId="{0C73631E-FB5F-4EB2-89F8-3C91945615DC}"/>
    <dgm:cxn modelId="{2B6B7F46-4050-40F4-BEC4-01F50C07B084}" type="presOf" srcId="{E8C904D7-1C21-42FC-9E91-F012EC2240AE}" destId="{CF6275D2-EAAD-4E0A-875C-12850FC419AC}" srcOrd="0" destOrd="0" presId="urn:microsoft.com/office/officeart/2005/8/layout/hierarchy2"/>
    <dgm:cxn modelId="{15896FB6-49C2-47F1-B9F1-4B6BB3178268}" type="presOf" srcId="{2B1AFC4F-CE6B-471D-A80F-F81CD1E9ADFB}" destId="{8EE00FAE-7E64-48BF-8ABB-C551461CCA3F}" srcOrd="0" destOrd="0" presId="urn:microsoft.com/office/officeart/2005/8/layout/hierarchy2"/>
    <dgm:cxn modelId="{CAF0C92B-8F39-4189-9531-B7F4D77A6DEC}" type="presOf" srcId="{994043D0-1DEC-4668-B780-12CC7B9A8254}" destId="{4840AA5B-A05A-419A-9404-4D7392B3D3EB}" srcOrd="0" destOrd="0" presId="urn:microsoft.com/office/officeart/2005/8/layout/hierarchy2"/>
    <dgm:cxn modelId="{D0CA0AF1-03EC-4E01-9AC2-F59AC10CC543}" type="presOf" srcId="{AACCE7F3-7BEC-4FD2-805C-F20B71F8EBB0}" destId="{00A62CB2-70F4-4EDD-88C0-90DA6AFF5B28}" srcOrd="0" destOrd="0" presId="urn:microsoft.com/office/officeart/2005/8/layout/hierarchy2"/>
    <dgm:cxn modelId="{D1CA824E-5D70-43D0-A14F-E336E100C734}" type="presOf" srcId="{C9AC10EF-0417-4B03-8DBB-E9D2B36B8B4B}" destId="{603CD59C-4112-4174-A306-73276A56ED66}" srcOrd="0" destOrd="0" presId="urn:microsoft.com/office/officeart/2005/8/layout/hierarchy2"/>
    <dgm:cxn modelId="{61DC2C7E-B6B1-4098-BD70-2B8600CFA7C8}" type="presOf" srcId="{770288D2-AD9B-4891-A35E-534E71FC8694}" destId="{D459D4CC-A922-4293-9BF2-68D93DC76C8B}" srcOrd="0" destOrd="0" presId="urn:microsoft.com/office/officeart/2005/8/layout/hierarchy2"/>
    <dgm:cxn modelId="{BED85291-78B6-44F9-9D54-B15A2D2B6417}" type="presOf" srcId="{A7F3959E-38FD-47F6-AB7C-FDAA01DAD106}" destId="{9D74D55F-ED2A-4FA2-8F8E-54F9FE58F2ED}" srcOrd="1" destOrd="0" presId="urn:microsoft.com/office/officeart/2005/8/layout/hierarchy2"/>
    <dgm:cxn modelId="{F75FB862-8E36-42D2-ACDC-12B2413F1456}" srcId="{E79C8CDE-F98B-4A44-B8F0-FE90E38F5E5F}" destId="{06B3F391-0483-445E-A327-56EB88D6C964}" srcOrd="0" destOrd="0" parTransId="{994043D0-1DEC-4668-B780-12CC7B9A8254}" sibTransId="{9971FABC-3612-47FE-94C3-EF119C8A92A3}"/>
    <dgm:cxn modelId="{18D2412E-3AAA-4577-867F-DD76396271DA}" type="presOf" srcId="{0B3D2017-8593-4D9D-BB18-E26CC6B9AD8A}" destId="{B45ABA03-1A9C-4D9A-9587-EDBA4A28BAAE}" srcOrd="0" destOrd="0" presId="urn:microsoft.com/office/officeart/2005/8/layout/hierarchy2"/>
    <dgm:cxn modelId="{61CE5869-FE4B-4B70-BCDB-C655662FFAF6}" srcId="{1EBB75F7-1C10-4450-B7E4-70CF6D4E0E5F}" destId="{E79C8CDE-F98B-4A44-B8F0-FE90E38F5E5F}" srcOrd="0" destOrd="0" parTransId="{B7C464C4-F030-41EF-8E69-3D6F9FA194D6}" sibTransId="{9F8B1467-775B-4B5B-A3AC-72186FAA57BB}"/>
    <dgm:cxn modelId="{3BAFD641-B3CB-4282-BFB5-1CA1345C10BF}" type="presOf" srcId="{1EBB75F7-1C10-4450-B7E4-70CF6D4E0E5F}" destId="{4C81CE82-C65E-4A4F-BECB-E11215F4C69A}" srcOrd="0" destOrd="0" presId="urn:microsoft.com/office/officeart/2005/8/layout/hierarchy2"/>
    <dgm:cxn modelId="{C64DE5D1-CD1A-4DD9-9F88-E32F8D5D8B24}" type="presOf" srcId="{E79C8CDE-F98B-4A44-B8F0-FE90E38F5E5F}" destId="{2869FA49-2C08-4F51-8D3D-D37278DAB5EF}" srcOrd="0" destOrd="0" presId="urn:microsoft.com/office/officeart/2005/8/layout/hierarchy2"/>
    <dgm:cxn modelId="{BB397EF3-A9CE-41EF-8FEE-EF8DC03B0AA5}" type="presOf" srcId="{994043D0-1DEC-4668-B780-12CC7B9A8254}" destId="{F0D189D2-F83B-4E26-AEC5-E97F4AAE0BB5}" srcOrd="1" destOrd="0" presId="urn:microsoft.com/office/officeart/2005/8/layout/hierarchy2"/>
    <dgm:cxn modelId="{52DC7A2F-5870-4840-B021-3B24772437E5}" type="presOf" srcId="{0BA2451A-4BA5-4AF7-A8A2-18200C343683}" destId="{C365D6B5-F6FC-466B-87A8-4344BB6F7187}" srcOrd="0" destOrd="0" presId="urn:microsoft.com/office/officeart/2005/8/layout/hierarchy2"/>
    <dgm:cxn modelId="{AA4FA10D-CDA6-41FB-9F2E-A1875E3E436F}" srcId="{C3EF35F3-2D97-47CE-BD1E-013414E75771}" destId="{1EBB75F7-1C10-4450-B7E4-70CF6D4E0E5F}" srcOrd="1" destOrd="0" parTransId="{AACCE7F3-7BEC-4FD2-805C-F20B71F8EBB0}" sibTransId="{C5E37DD3-14C3-4735-B13A-2DD1547D9EE6}"/>
    <dgm:cxn modelId="{9AE1BFC2-5A1F-4CF0-A92E-D80BC31D8AFC}" type="presOf" srcId="{A7F3959E-38FD-47F6-AB7C-FDAA01DAD106}" destId="{5095FFA3-EF0D-4D92-A2CB-D5AF3ECE6B92}" srcOrd="0" destOrd="0" presId="urn:microsoft.com/office/officeart/2005/8/layout/hierarchy2"/>
    <dgm:cxn modelId="{8263091F-9686-4F28-ABDB-0314677E7705}" srcId="{C3EF35F3-2D97-47CE-BD1E-013414E75771}" destId="{4C820D7A-07C9-4DF7-B2ED-E421710FE40F}" srcOrd="2" destOrd="0" parTransId="{A7F3959E-38FD-47F6-AB7C-FDAA01DAD106}" sibTransId="{3E841BA0-2959-4AEF-AA52-D363347CEA7B}"/>
    <dgm:cxn modelId="{95E3DA11-A625-412D-8B12-D353443C80D2}" type="presParOf" srcId="{2B1A4CA1-E856-4E3F-B6CE-CF7212781577}" destId="{345C1006-4764-4384-8C73-A41637156BCF}" srcOrd="0" destOrd="0" presId="urn:microsoft.com/office/officeart/2005/8/layout/hierarchy2"/>
    <dgm:cxn modelId="{2C854197-CAB4-4D5E-B057-6DE76A634839}" type="presParOf" srcId="{345C1006-4764-4384-8C73-A41637156BCF}" destId="{67DD8DD8-A29E-4034-AEC4-EC5CFD349746}" srcOrd="0" destOrd="0" presId="urn:microsoft.com/office/officeart/2005/8/layout/hierarchy2"/>
    <dgm:cxn modelId="{A7DB51A0-C10D-428B-89F2-8618D233F8B3}" type="presParOf" srcId="{345C1006-4764-4384-8C73-A41637156BCF}" destId="{A98F8531-0C18-466E-B684-B078DB41CFAF}" srcOrd="1" destOrd="0" presId="urn:microsoft.com/office/officeart/2005/8/layout/hierarchy2"/>
    <dgm:cxn modelId="{C81F1B0F-7F62-4887-97D6-32D898F4F499}" type="presParOf" srcId="{A98F8531-0C18-466E-B684-B078DB41CFAF}" destId="{B45ABA03-1A9C-4D9A-9587-EDBA4A28BAAE}" srcOrd="0" destOrd="0" presId="urn:microsoft.com/office/officeart/2005/8/layout/hierarchy2"/>
    <dgm:cxn modelId="{28A447C7-3306-4E39-8225-8F588FA8FD06}" type="presParOf" srcId="{B45ABA03-1A9C-4D9A-9587-EDBA4A28BAAE}" destId="{598B7958-2499-4A2B-A00A-FAD12A834588}" srcOrd="0" destOrd="0" presId="urn:microsoft.com/office/officeart/2005/8/layout/hierarchy2"/>
    <dgm:cxn modelId="{EB6EA385-40EC-407C-A028-58FC8902061F}" type="presParOf" srcId="{A98F8531-0C18-466E-B684-B078DB41CFAF}" destId="{6A68921A-33BA-4D58-A0C2-E1B08FEEA899}" srcOrd="1" destOrd="0" presId="urn:microsoft.com/office/officeart/2005/8/layout/hierarchy2"/>
    <dgm:cxn modelId="{ABA7133A-DD72-4BA3-92CE-2955A7958127}" type="presParOf" srcId="{6A68921A-33BA-4D58-A0C2-E1B08FEEA899}" destId="{603CD59C-4112-4174-A306-73276A56ED66}" srcOrd="0" destOrd="0" presId="urn:microsoft.com/office/officeart/2005/8/layout/hierarchy2"/>
    <dgm:cxn modelId="{CFB0CD54-8353-4C2E-912E-9438611094E2}" type="presParOf" srcId="{6A68921A-33BA-4D58-A0C2-E1B08FEEA899}" destId="{2BA17514-0747-4D42-BC8D-8EC124F448A9}" srcOrd="1" destOrd="0" presId="urn:microsoft.com/office/officeart/2005/8/layout/hierarchy2"/>
    <dgm:cxn modelId="{CBB28B96-7858-4F0E-B2DB-DB907D03E07C}" type="presParOf" srcId="{2BA17514-0747-4D42-BC8D-8EC124F448A9}" destId="{613B9CCA-87F6-4EAB-B686-73796700925D}" srcOrd="0" destOrd="0" presId="urn:microsoft.com/office/officeart/2005/8/layout/hierarchy2"/>
    <dgm:cxn modelId="{7E0C54A0-D3C9-4D92-AC1B-8E30128B3F8B}" type="presParOf" srcId="{613B9CCA-87F6-4EAB-B686-73796700925D}" destId="{B7AFE6DA-7826-42E7-B556-64A22FCC6D02}" srcOrd="0" destOrd="0" presId="urn:microsoft.com/office/officeart/2005/8/layout/hierarchy2"/>
    <dgm:cxn modelId="{DA1DAE57-F6FA-426E-B13B-D8FEE75A77F1}" type="presParOf" srcId="{2BA17514-0747-4D42-BC8D-8EC124F448A9}" destId="{70DE6184-D0B5-41D1-BC67-068A0079E9B2}" srcOrd="1" destOrd="0" presId="urn:microsoft.com/office/officeart/2005/8/layout/hierarchy2"/>
    <dgm:cxn modelId="{9818D19A-65DF-45FA-83B2-9179D237F6FF}" type="presParOf" srcId="{70DE6184-D0B5-41D1-BC67-068A0079E9B2}" destId="{36BFBC0E-D284-4C79-8F28-DD33F93E1204}" srcOrd="0" destOrd="0" presId="urn:microsoft.com/office/officeart/2005/8/layout/hierarchy2"/>
    <dgm:cxn modelId="{A45169CE-3C13-48FD-842C-963FD2A8EEA1}" type="presParOf" srcId="{70DE6184-D0B5-41D1-BC67-068A0079E9B2}" destId="{1FF3EC2F-1539-4D1B-9DDF-9AF6F508F628}" srcOrd="1" destOrd="0" presId="urn:microsoft.com/office/officeart/2005/8/layout/hierarchy2"/>
    <dgm:cxn modelId="{A5F9A171-6D0D-443B-BC62-EE9C1B7C8979}" type="presParOf" srcId="{1FF3EC2F-1539-4D1B-9DDF-9AF6F508F628}" destId="{8EE00FAE-7E64-48BF-8ABB-C551461CCA3F}" srcOrd="0" destOrd="0" presId="urn:microsoft.com/office/officeart/2005/8/layout/hierarchy2"/>
    <dgm:cxn modelId="{B3EBA851-3169-4ECC-8269-CC12772EF9CB}" type="presParOf" srcId="{8EE00FAE-7E64-48BF-8ABB-C551461CCA3F}" destId="{68067CFF-42E9-4A5C-B8C1-3C0FBBECFB6C}" srcOrd="0" destOrd="0" presId="urn:microsoft.com/office/officeart/2005/8/layout/hierarchy2"/>
    <dgm:cxn modelId="{EE5F7920-3257-43AF-9F80-8F17E0C010B2}" type="presParOf" srcId="{1FF3EC2F-1539-4D1B-9DDF-9AF6F508F628}" destId="{9D8589F8-A326-4F90-B842-AE635E075856}" srcOrd="1" destOrd="0" presId="urn:microsoft.com/office/officeart/2005/8/layout/hierarchy2"/>
    <dgm:cxn modelId="{74B2852A-74FA-404D-9411-86262DF3B656}" type="presParOf" srcId="{9D8589F8-A326-4F90-B842-AE635E075856}" destId="{C365D6B5-F6FC-466B-87A8-4344BB6F7187}" srcOrd="0" destOrd="0" presId="urn:microsoft.com/office/officeart/2005/8/layout/hierarchy2"/>
    <dgm:cxn modelId="{3FAD09B0-C9EF-4619-BD44-23E5ED88CEAC}" type="presParOf" srcId="{9D8589F8-A326-4F90-B842-AE635E075856}" destId="{7F49A561-45A9-4C27-BF0D-4DD42E20C589}" srcOrd="1" destOrd="0" presId="urn:microsoft.com/office/officeart/2005/8/layout/hierarchy2"/>
    <dgm:cxn modelId="{C353A88F-7F2D-4EDD-AA6A-B1338814DA00}" type="presParOf" srcId="{A98F8531-0C18-466E-B684-B078DB41CFAF}" destId="{00A62CB2-70F4-4EDD-88C0-90DA6AFF5B28}" srcOrd="2" destOrd="0" presId="urn:microsoft.com/office/officeart/2005/8/layout/hierarchy2"/>
    <dgm:cxn modelId="{54EEBABD-4A4D-413B-BCBC-B331A476BED5}" type="presParOf" srcId="{00A62CB2-70F4-4EDD-88C0-90DA6AFF5B28}" destId="{B69F4D3E-3B72-4BB0-A546-6D570E549FF6}" srcOrd="0" destOrd="0" presId="urn:microsoft.com/office/officeart/2005/8/layout/hierarchy2"/>
    <dgm:cxn modelId="{E0666818-314C-44A0-BFF1-02763C1B8764}" type="presParOf" srcId="{A98F8531-0C18-466E-B684-B078DB41CFAF}" destId="{CAE7A067-07A2-47D2-B914-9AB112460090}" srcOrd="3" destOrd="0" presId="urn:microsoft.com/office/officeart/2005/8/layout/hierarchy2"/>
    <dgm:cxn modelId="{708A53A7-ABE5-4217-8C63-66640277E745}" type="presParOf" srcId="{CAE7A067-07A2-47D2-B914-9AB112460090}" destId="{4C81CE82-C65E-4A4F-BECB-E11215F4C69A}" srcOrd="0" destOrd="0" presId="urn:microsoft.com/office/officeart/2005/8/layout/hierarchy2"/>
    <dgm:cxn modelId="{AFC67941-04F4-49F2-9335-FF7B147219F6}" type="presParOf" srcId="{CAE7A067-07A2-47D2-B914-9AB112460090}" destId="{BCD43D6D-521C-40AE-915F-6130E7ECAB67}" srcOrd="1" destOrd="0" presId="urn:microsoft.com/office/officeart/2005/8/layout/hierarchy2"/>
    <dgm:cxn modelId="{721F1EC5-0984-4DBD-889A-4EE4F3A295BE}" type="presParOf" srcId="{BCD43D6D-521C-40AE-915F-6130E7ECAB67}" destId="{B91821FF-F2BA-4BF7-9F91-15763EDF42B1}" srcOrd="0" destOrd="0" presId="urn:microsoft.com/office/officeart/2005/8/layout/hierarchy2"/>
    <dgm:cxn modelId="{66924AE9-92E2-4D2C-96A5-015BA948317B}" type="presParOf" srcId="{B91821FF-F2BA-4BF7-9F91-15763EDF42B1}" destId="{A06C6B9F-88F1-41F5-98E0-9D0901AEDDF3}" srcOrd="0" destOrd="0" presId="urn:microsoft.com/office/officeart/2005/8/layout/hierarchy2"/>
    <dgm:cxn modelId="{AC5A56D9-A7BF-4B4F-8111-4CA4EB7541FD}" type="presParOf" srcId="{BCD43D6D-521C-40AE-915F-6130E7ECAB67}" destId="{C01C6121-AC9C-4332-8545-5DF245514D07}" srcOrd="1" destOrd="0" presId="urn:microsoft.com/office/officeart/2005/8/layout/hierarchy2"/>
    <dgm:cxn modelId="{7B00A3CF-858D-402D-AE49-202CE7397FA3}" type="presParOf" srcId="{C01C6121-AC9C-4332-8545-5DF245514D07}" destId="{2869FA49-2C08-4F51-8D3D-D37278DAB5EF}" srcOrd="0" destOrd="0" presId="urn:microsoft.com/office/officeart/2005/8/layout/hierarchy2"/>
    <dgm:cxn modelId="{613B2B97-11A6-4358-B5B3-EF5478CFE9D5}" type="presParOf" srcId="{C01C6121-AC9C-4332-8545-5DF245514D07}" destId="{AF1DDA9B-C4C7-4984-9A8A-A7B953F0FA48}" srcOrd="1" destOrd="0" presId="urn:microsoft.com/office/officeart/2005/8/layout/hierarchy2"/>
    <dgm:cxn modelId="{D295B3EA-6994-498F-9D0A-580C80CA140E}" type="presParOf" srcId="{AF1DDA9B-C4C7-4984-9A8A-A7B953F0FA48}" destId="{4840AA5B-A05A-419A-9404-4D7392B3D3EB}" srcOrd="0" destOrd="0" presId="urn:microsoft.com/office/officeart/2005/8/layout/hierarchy2"/>
    <dgm:cxn modelId="{6D124C72-39AC-4F48-BBFA-7EA0A0283CDC}" type="presParOf" srcId="{4840AA5B-A05A-419A-9404-4D7392B3D3EB}" destId="{F0D189D2-F83B-4E26-AEC5-E97F4AAE0BB5}" srcOrd="0" destOrd="0" presId="urn:microsoft.com/office/officeart/2005/8/layout/hierarchy2"/>
    <dgm:cxn modelId="{189A9DBC-0BB7-415E-8092-89599CAE9A8E}" type="presParOf" srcId="{AF1DDA9B-C4C7-4984-9A8A-A7B953F0FA48}" destId="{94D01247-A602-49F3-A48C-FA1E57D41272}" srcOrd="1" destOrd="0" presId="urn:microsoft.com/office/officeart/2005/8/layout/hierarchy2"/>
    <dgm:cxn modelId="{AF1FC0AF-92F9-43A8-BF17-C3E59AA15401}" type="presParOf" srcId="{94D01247-A602-49F3-A48C-FA1E57D41272}" destId="{23658BFE-997E-4E7B-84CA-A84CFF83823C}" srcOrd="0" destOrd="0" presId="urn:microsoft.com/office/officeart/2005/8/layout/hierarchy2"/>
    <dgm:cxn modelId="{5E2B0969-FD0E-4EE7-889D-6088C187974B}" type="presParOf" srcId="{94D01247-A602-49F3-A48C-FA1E57D41272}" destId="{0885ED07-4AE8-48AA-B31A-A48C658B74EB}" srcOrd="1" destOrd="0" presId="urn:microsoft.com/office/officeart/2005/8/layout/hierarchy2"/>
    <dgm:cxn modelId="{C2636377-5086-4335-80FA-E3319AAF4D31}" type="presParOf" srcId="{A98F8531-0C18-466E-B684-B078DB41CFAF}" destId="{5095FFA3-EF0D-4D92-A2CB-D5AF3ECE6B92}" srcOrd="4" destOrd="0" presId="urn:microsoft.com/office/officeart/2005/8/layout/hierarchy2"/>
    <dgm:cxn modelId="{F4EEB7D5-F70D-4B9C-B9C0-E940FA72FC53}" type="presParOf" srcId="{5095FFA3-EF0D-4D92-A2CB-D5AF3ECE6B92}" destId="{9D74D55F-ED2A-4FA2-8F8E-54F9FE58F2ED}" srcOrd="0" destOrd="0" presId="urn:microsoft.com/office/officeart/2005/8/layout/hierarchy2"/>
    <dgm:cxn modelId="{BCFFE8D4-D07B-4E2D-8DCF-6DDF58F4FBB3}" type="presParOf" srcId="{A98F8531-0C18-466E-B684-B078DB41CFAF}" destId="{3130D47E-4B4A-4E56-B46B-F706E7181BEF}" srcOrd="5" destOrd="0" presId="urn:microsoft.com/office/officeart/2005/8/layout/hierarchy2"/>
    <dgm:cxn modelId="{A3159D34-8573-4A30-97B4-636399CDD78C}" type="presParOf" srcId="{3130D47E-4B4A-4E56-B46B-F706E7181BEF}" destId="{3917EEA3-8F80-4AB6-A29B-3B1F47C4CC71}" srcOrd="0" destOrd="0" presId="urn:microsoft.com/office/officeart/2005/8/layout/hierarchy2"/>
    <dgm:cxn modelId="{4337485F-E079-4870-A5FE-144B9C509801}" type="presParOf" srcId="{3130D47E-4B4A-4E56-B46B-F706E7181BEF}" destId="{E012F4F1-74E2-47EF-8000-EF4FBD228091}" srcOrd="1" destOrd="0" presId="urn:microsoft.com/office/officeart/2005/8/layout/hierarchy2"/>
    <dgm:cxn modelId="{F9520FD3-B6AB-4759-9B71-36E91BF35C92}" type="presParOf" srcId="{E012F4F1-74E2-47EF-8000-EF4FBD228091}" destId="{D459D4CC-A922-4293-9BF2-68D93DC76C8B}" srcOrd="0" destOrd="0" presId="urn:microsoft.com/office/officeart/2005/8/layout/hierarchy2"/>
    <dgm:cxn modelId="{0865279B-A195-4AC3-9504-68DDE231AECD}" type="presParOf" srcId="{D459D4CC-A922-4293-9BF2-68D93DC76C8B}" destId="{115E5457-2FD7-459E-BCD3-FF0481E207C3}" srcOrd="0" destOrd="0" presId="urn:microsoft.com/office/officeart/2005/8/layout/hierarchy2"/>
    <dgm:cxn modelId="{C11F71DD-2BC8-4781-860A-A772CE9A371A}" type="presParOf" srcId="{E012F4F1-74E2-47EF-8000-EF4FBD228091}" destId="{35D40894-0801-4160-ADE7-7CFD525D156B}" srcOrd="1" destOrd="0" presId="urn:microsoft.com/office/officeart/2005/8/layout/hierarchy2"/>
    <dgm:cxn modelId="{025E8FC3-6109-4C97-BE83-C36E71E7E2A6}" type="presParOf" srcId="{35D40894-0801-4160-ADE7-7CFD525D156B}" destId="{CF6275D2-EAAD-4E0A-875C-12850FC419AC}" srcOrd="0" destOrd="0" presId="urn:microsoft.com/office/officeart/2005/8/layout/hierarchy2"/>
    <dgm:cxn modelId="{CF385B92-165A-4816-8DA6-CA957DC3AC45}" type="presParOf" srcId="{35D40894-0801-4160-ADE7-7CFD525D156B}" destId="{3FA735A5-DBF8-4503-9AFA-C8805525B62A}" srcOrd="1" destOrd="0" presId="urn:microsoft.com/office/officeart/2005/8/layout/hierarchy2"/>
    <dgm:cxn modelId="{C09BC78D-F184-4F15-9F1F-BF78176722E8}" type="presParOf" srcId="{3FA735A5-DBF8-4503-9AFA-C8805525B62A}" destId="{B11A2DD6-AFBE-40EE-9F3B-A04DEEF8FDE9}" srcOrd="0" destOrd="0" presId="urn:microsoft.com/office/officeart/2005/8/layout/hierarchy2"/>
    <dgm:cxn modelId="{8D0F05B9-AFBC-45A0-BD3F-B09FC6905613}" type="presParOf" srcId="{B11A2DD6-AFBE-40EE-9F3B-A04DEEF8FDE9}" destId="{6E573199-9895-4A2E-8C46-C661501A79B5}" srcOrd="0" destOrd="0" presId="urn:microsoft.com/office/officeart/2005/8/layout/hierarchy2"/>
    <dgm:cxn modelId="{D8B5BC20-E842-4B8D-AED2-A287690F2C86}" type="presParOf" srcId="{3FA735A5-DBF8-4503-9AFA-C8805525B62A}" destId="{96B30521-2FC9-446A-921F-604BBF8CFB9D}" srcOrd="1" destOrd="0" presId="urn:microsoft.com/office/officeart/2005/8/layout/hierarchy2"/>
    <dgm:cxn modelId="{60DF27CF-B7FC-413B-B858-5B5C01F9F1DD}" type="presParOf" srcId="{96B30521-2FC9-446A-921F-604BBF8CFB9D}" destId="{650EDAD4-D0D3-425C-94C5-66C940A3D6A9}" srcOrd="0" destOrd="0" presId="urn:microsoft.com/office/officeart/2005/8/layout/hierarchy2"/>
    <dgm:cxn modelId="{7122BA35-1560-4CD1-B9D8-832E2AFC191D}" type="presParOf" srcId="{96B30521-2FC9-446A-921F-604BBF8CFB9D}" destId="{64E45450-CF2E-4323-BC68-39933F707A5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20B80B-5652-44C1-83D2-41DB38C6B9C3}" type="doc">
      <dgm:prSet loTypeId="urn:microsoft.com/office/officeart/2005/8/layout/vList2" loCatId="list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70A3A681-D330-48F7-AEAA-B2AF8AFC8725}">
      <dgm:prSet phldrT="[Текст]"/>
      <dgm:spPr/>
      <dgm:t>
        <a:bodyPr/>
        <a:lstStyle/>
        <a:p>
          <a:r>
            <a:rPr lang="ru-RU" sz="3000" dirty="0">
              <a:latin typeface="Arial" pitchFamily="34" charset="0"/>
              <a:cs typeface="Arial" pitchFamily="34" charset="0"/>
            </a:rPr>
            <a:t>Тема 1</a:t>
          </a:r>
        </a:p>
      </dgm:t>
    </dgm:pt>
    <dgm:pt modelId="{B79E91DF-6EA6-456A-8A04-21B49D3EDC2C}" type="parTrans" cxnId="{CDE06BF1-1D82-42D4-BB91-3F5E32BD072F}">
      <dgm:prSet/>
      <dgm:spPr/>
      <dgm:t>
        <a:bodyPr/>
        <a:lstStyle/>
        <a:p>
          <a:endParaRPr lang="ru-RU"/>
        </a:p>
      </dgm:t>
    </dgm:pt>
    <dgm:pt modelId="{641A05D4-9250-461D-B0B4-A054611E7C81}" type="sibTrans" cxnId="{CDE06BF1-1D82-42D4-BB91-3F5E32BD072F}">
      <dgm:prSet/>
      <dgm:spPr/>
      <dgm:t>
        <a:bodyPr/>
        <a:lstStyle/>
        <a:p>
          <a:endParaRPr lang="ru-RU"/>
        </a:p>
      </dgm:t>
    </dgm:pt>
    <dgm:pt modelId="{86F5266B-399E-4D1B-B960-5CCA4B5C30A9}">
      <dgm:prSet phldrT="[Текст]"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Праздник. </a:t>
          </a:r>
          <a:r>
            <a:rPr lang="en-US" dirty="0">
              <a:latin typeface="Arial" pitchFamily="34" charset="0"/>
              <a:cs typeface="Arial" pitchFamily="34" charset="0"/>
            </a:rPr>
            <a:t/>
          </a:r>
          <a:br>
            <a:rPr lang="en-US" dirty="0">
              <a:latin typeface="Arial" pitchFamily="34" charset="0"/>
              <a:cs typeface="Arial" pitchFamily="34" charset="0"/>
            </a:rPr>
          </a:br>
          <a:r>
            <a:rPr lang="ru-RU" dirty="0">
              <a:solidFill>
                <a:srgbClr val="010000"/>
              </a:solidFill>
              <a:latin typeface="Arial" pitchFamily="34" charset="0"/>
              <a:cs typeface="Arial" pitchFamily="34" charset="0"/>
            </a:rPr>
            <a:t>Описание </a:t>
          </a:r>
          <a:r>
            <a:rPr lang="ru-RU" dirty="0">
              <a:latin typeface="Arial" pitchFamily="34" charset="0"/>
              <a:cs typeface="Arial" pitchFamily="34" charset="0"/>
            </a:rPr>
            <a:t>фотографии </a:t>
          </a:r>
        </a:p>
      </dgm:t>
    </dgm:pt>
    <dgm:pt modelId="{3BB7BA9E-DAA1-4D12-AF2F-E7DF6B476C9E}" type="parTrans" cxnId="{AD884890-8ECE-4BF1-9FC1-F5B84B6AA734}">
      <dgm:prSet/>
      <dgm:spPr/>
      <dgm:t>
        <a:bodyPr/>
        <a:lstStyle/>
        <a:p>
          <a:endParaRPr lang="ru-RU"/>
        </a:p>
      </dgm:t>
    </dgm:pt>
    <dgm:pt modelId="{F1064155-82C6-4056-BA81-A0F667F1952A}" type="sibTrans" cxnId="{AD884890-8ECE-4BF1-9FC1-F5B84B6AA734}">
      <dgm:prSet/>
      <dgm:spPr/>
      <dgm:t>
        <a:bodyPr/>
        <a:lstStyle/>
        <a:p>
          <a:endParaRPr lang="ru-RU"/>
        </a:p>
      </dgm:t>
    </dgm:pt>
    <dgm:pt modelId="{4A2B1CD5-22AF-4446-AE11-5F3AF784619A}">
      <dgm:prSet phldrT="[Текст]"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Тема 2</a:t>
          </a:r>
        </a:p>
      </dgm:t>
    </dgm:pt>
    <dgm:pt modelId="{56E02C24-5F78-438C-A9A1-A30AAD3D34E6}" type="parTrans" cxnId="{2A6FC511-C53D-43F3-91E5-D4757FD827A2}">
      <dgm:prSet/>
      <dgm:spPr/>
      <dgm:t>
        <a:bodyPr/>
        <a:lstStyle/>
        <a:p>
          <a:endParaRPr lang="ru-RU"/>
        </a:p>
      </dgm:t>
    </dgm:pt>
    <dgm:pt modelId="{1582065D-1CE2-4901-AA6B-F728E22795F5}" type="sibTrans" cxnId="{2A6FC511-C53D-43F3-91E5-D4757FD827A2}">
      <dgm:prSet/>
      <dgm:spPr/>
      <dgm:t>
        <a:bodyPr/>
        <a:lstStyle/>
        <a:p>
          <a:endParaRPr lang="ru-RU"/>
        </a:p>
      </dgm:t>
    </dgm:pt>
    <dgm:pt modelId="{17F03808-B342-4830-BD1B-5316787DFA17}">
      <dgm:prSet phldrT="[Текст]"/>
      <dgm:spPr/>
      <dgm:t>
        <a:bodyPr/>
        <a:lstStyle/>
        <a:p>
          <a:r>
            <a:rPr lang="ru-RU" sz="3400" dirty="0">
              <a:latin typeface="Arial" pitchFamily="34" charset="0"/>
              <a:cs typeface="Arial" pitchFamily="34" charset="0"/>
            </a:rPr>
            <a:t>Тема 3</a:t>
          </a:r>
        </a:p>
      </dgm:t>
    </dgm:pt>
    <dgm:pt modelId="{FF4B878F-967F-49D4-9DC4-976B619804BA}" type="parTrans" cxnId="{FBE0EC20-3F1B-4F39-883C-BFBB4F18BF68}">
      <dgm:prSet/>
      <dgm:spPr/>
      <dgm:t>
        <a:bodyPr/>
        <a:lstStyle/>
        <a:p>
          <a:endParaRPr lang="ru-RU"/>
        </a:p>
      </dgm:t>
    </dgm:pt>
    <dgm:pt modelId="{27A0429E-4881-4A5F-BAF6-7DEDAF42B99F}" type="sibTrans" cxnId="{FBE0EC20-3F1B-4F39-883C-BFBB4F18BF68}">
      <dgm:prSet/>
      <dgm:spPr/>
      <dgm:t>
        <a:bodyPr/>
        <a:lstStyle/>
        <a:p>
          <a:endParaRPr lang="ru-RU"/>
        </a:p>
      </dgm:t>
    </dgm:pt>
    <dgm:pt modelId="{300C68A8-17DA-4CC2-8702-4D0C7F175813}">
      <dgm:prSet phldrT="[Текст]"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Поход (экскурсия), который запомнился  больше всего.</a:t>
          </a:r>
          <a:r>
            <a:rPr lang="en-US" dirty="0">
              <a:latin typeface="Arial" pitchFamily="34" charset="0"/>
              <a:cs typeface="Arial" pitchFamily="34" charset="0"/>
            </a:rPr>
            <a:t/>
          </a:r>
          <a:br>
            <a:rPr lang="en-US" dirty="0">
              <a:latin typeface="Arial" pitchFamily="34" charset="0"/>
              <a:cs typeface="Arial" pitchFamily="34" charset="0"/>
            </a:rPr>
          </a:br>
          <a:r>
            <a:rPr lang="ru-RU" dirty="0">
              <a:solidFill>
                <a:srgbClr val="010000"/>
              </a:solidFill>
              <a:latin typeface="Arial" pitchFamily="34" charset="0"/>
              <a:cs typeface="Arial" pitchFamily="34" charset="0"/>
            </a:rPr>
            <a:t>Повествование </a:t>
          </a:r>
          <a:r>
            <a:rPr lang="ru-RU" sz="3400" dirty="0">
              <a:latin typeface="Arial" pitchFamily="34" charset="0"/>
              <a:cs typeface="Arial" pitchFamily="34" charset="0"/>
            </a:rPr>
            <a:t>на основе жизненного опыта</a:t>
          </a:r>
        </a:p>
      </dgm:t>
    </dgm:pt>
    <dgm:pt modelId="{8136CF9A-ECE2-4EA1-8B9D-2A71D585CCC0}" type="parTrans" cxnId="{0F3CB767-F124-474B-8ED8-A8C9FEDEEEF7}">
      <dgm:prSet/>
      <dgm:spPr/>
      <dgm:t>
        <a:bodyPr/>
        <a:lstStyle/>
        <a:p>
          <a:endParaRPr lang="ru-RU"/>
        </a:p>
      </dgm:t>
    </dgm:pt>
    <dgm:pt modelId="{A6DF91FC-DCEA-4A39-8F6C-A40941B8CBBE}" type="sibTrans" cxnId="{0F3CB767-F124-474B-8ED8-A8C9FEDEEEF7}">
      <dgm:prSet/>
      <dgm:spPr/>
      <dgm:t>
        <a:bodyPr/>
        <a:lstStyle/>
        <a:p>
          <a:endParaRPr lang="ru-RU"/>
        </a:p>
      </dgm:t>
    </dgm:pt>
    <dgm:pt modelId="{C1FCE896-CFF6-41ED-9F86-E50589586C37}">
      <dgm:prSet phldrT="[Текст]"/>
      <dgm:spPr/>
      <dgm:t>
        <a:bodyPr/>
        <a:lstStyle/>
        <a:p>
          <a:r>
            <a:rPr lang="ru-RU" sz="3400" dirty="0">
              <a:latin typeface="Arial" pitchFamily="34" charset="0"/>
              <a:cs typeface="Arial" pitchFamily="34" charset="0"/>
            </a:rPr>
            <a:t>Всегда ли нужно следовать моде? Рассуждение по вопросу</a:t>
          </a:r>
        </a:p>
      </dgm:t>
    </dgm:pt>
    <dgm:pt modelId="{66A85757-7850-4D25-AF4A-5816619652FC}" type="parTrans" cxnId="{1F52A610-1E1F-4746-A1C4-BD325D81A784}">
      <dgm:prSet/>
      <dgm:spPr/>
      <dgm:t>
        <a:bodyPr/>
        <a:lstStyle/>
        <a:p>
          <a:endParaRPr lang="ru-RU"/>
        </a:p>
      </dgm:t>
    </dgm:pt>
    <dgm:pt modelId="{617CE753-29FD-429D-87E2-75CF0C4E02DC}" type="sibTrans" cxnId="{1F52A610-1E1F-4746-A1C4-BD325D81A784}">
      <dgm:prSet/>
      <dgm:spPr/>
      <dgm:t>
        <a:bodyPr/>
        <a:lstStyle/>
        <a:p>
          <a:endParaRPr lang="ru-RU"/>
        </a:p>
      </dgm:t>
    </dgm:pt>
    <dgm:pt modelId="{568B1655-6521-4042-BAB9-E03975CBE335}" type="pres">
      <dgm:prSet presAssocID="{5920B80B-5652-44C1-83D2-41DB38C6B9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82F58B-2D74-4A97-B32D-E5931BBC8EAD}" type="pres">
      <dgm:prSet presAssocID="{70A3A681-D330-48F7-AEAA-B2AF8AFC872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E46DA-2E71-4CEA-9BFD-7220FC556286}" type="pres">
      <dgm:prSet presAssocID="{70A3A681-D330-48F7-AEAA-B2AF8AFC8725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F9AA4-27EF-4AE9-957C-C52EC99D7A51}" type="pres">
      <dgm:prSet presAssocID="{4A2B1CD5-22AF-4446-AE11-5F3AF784619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0FB7C-98CF-44A8-9B26-F02D1C3259A6}" type="pres">
      <dgm:prSet presAssocID="{4A2B1CD5-22AF-4446-AE11-5F3AF784619A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33697-E80C-42C0-A9AC-E5C6F797CB3D}" type="pres">
      <dgm:prSet presAssocID="{17F03808-B342-4830-BD1B-5316787DFA1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C5EEE-7E66-4DEB-9880-CAD086B9A36C}" type="pres">
      <dgm:prSet presAssocID="{17F03808-B342-4830-BD1B-5316787DFA17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9CE956-EE7D-4622-B44F-DEFFF97395A8}" type="presOf" srcId="{17F03808-B342-4830-BD1B-5316787DFA17}" destId="{C4933697-E80C-42C0-A9AC-E5C6F797CB3D}" srcOrd="0" destOrd="0" presId="urn:microsoft.com/office/officeart/2005/8/layout/vList2"/>
    <dgm:cxn modelId="{2A6FC511-C53D-43F3-91E5-D4757FD827A2}" srcId="{5920B80B-5652-44C1-83D2-41DB38C6B9C3}" destId="{4A2B1CD5-22AF-4446-AE11-5F3AF784619A}" srcOrd="1" destOrd="0" parTransId="{56E02C24-5F78-438C-A9A1-A30AAD3D34E6}" sibTransId="{1582065D-1CE2-4901-AA6B-F728E22795F5}"/>
    <dgm:cxn modelId="{0F3CB767-F124-474B-8ED8-A8C9FEDEEEF7}" srcId="{4A2B1CD5-22AF-4446-AE11-5F3AF784619A}" destId="{300C68A8-17DA-4CC2-8702-4D0C7F175813}" srcOrd="0" destOrd="0" parTransId="{8136CF9A-ECE2-4EA1-8B9D-2A71D585CCC0}" sibTransId="{A6DF91FC-DCEA-4A39-8F6C-A40941B8CBBE}"/>
    <dgm:cxn modelId="{FBE0EC20-3F1B-4F39-883C-BFBB4F18BF68}" srcId="{5920B80B-5652-44C1-83D2-41DB38C6B9C3}" destId="{17F03808-B342-4830-BD1B-5316787DFA17}" srcOrd="2" destOrd="0" parTransId="{FF4B878F-967F-49D4-9DC4-976B619804BA}" sibTransId="{27A0429E-4881-4A5F-BAF6-7DEDAF42B99F}"/>
    <dgm:cxn modelId="{70C95380-D638-4D01-9699-05834524C64C}" type="presOf" srcId="{5920B80B-5652-44C1-83D2-41DB38C6B9C3}" destId="{568B1655-6521-4042-BAB9-E03975CBE335}" srcOrd="0" destOrd="0" presId="urn:microsoft.com/office/officeart/2005/8/layout/vList2"/>
    <dgm:cxn modelId="{B851A33C-6A99-4A09-894F-AFBFCF1BB521}" type="presOf" srcId="{300C68A8-17DA-4CC2-8702-4D0C7F175813}" destId="{F390FB7C-98CF-44A8-9B26-F02D1C3259A6}" srcOrd="0" destOrd="0" presId="urn:microsoft.com/office/officeart/2005/8/layout/vList2"/>
    <dgm:cxn modelId="{CDE06BF1-1D82-42D4-BB91-3F5E32BD072F}" srcId="{5920B80B-5652-44C1-83D2-41DB38C6B9C3}" destId="{70A3A681-D330-48F7-AEAA-B2AF8AFC8725}" srcOrd="0" destOrd="0" parTransId="{B79E91DF-6EA6-456A-8A04-21B49D3EDC2C}" sibTransId="{641A05D4-9250-461D-B0B4-A054611E7C81}"/>
    <dgm:cxn modelId="{816D0B4B-E426-45A1-9E8F-567B57F01CD5}" type="presOf" srcId="{70A3A681-D330-48F7-AEAA-B2AF8AFC8725}" destId="{AD82F58B-2D74-4A97-B32D-E5931BBC8EAD}" srcOrd="0" destOrd="0" presId="urn:microsoft.com/office/officeart/2005/8/layout/vList2"/>
    <dgm:cxn modelId="{ECD026C1-885C-4F05-8054-B32DAE5DDB3C}" type="presOf" srcId="{86F5266B-399E-4D1B-B960-5CCA4B5C30A9}" destId="{4B5E46DA-2E71-4CEA-9BFD-7220FC556286}" srcOrd="0" destOrd="0" presId="urn:microsoft.com/office/officeart/2005/8/layout/vList2"/>
    <dgm:cxn modelId="{1F52A610-1E1F-4746-A1C4-BD325D81A784}" srcId="{17F03808-B342-4830-BD1B-5316787DFA17}" destId="{C1FCE896-CFF6-41ED-9F86-E50589586C37}" srcOrd="0" destOrd="0" parTransId="{66A85757-7850-4D25-AF4A-5816619652FC}" sibTransId="{617CE753-29FD-429D-87E2-75CF0C4E02DC}"/>
    <dgm:cxn modelId="{282EFEB3-C00F-4C5B-B2A4-C45FA072AB64}" type="presOf" srcId="{4A2B1CD5-22AF-4446-AE11-5F3AF784619A}" destId="{000F9AA4-27EF-4AE9-957C-C52EC99D7A51}" srcOrd="0" destOrd="0" presId="urn:microsoft.com/office/officeart/2005/8/layout/vList2"/>
    <dgm:cxn modelId="{FA221229-94D8-463E-A3A6-37346EBDA4F9}" type="presOf" srcId="{C1FCE896-CFF6-41ED-9F86-E50589586C37}" destId="{2BDC5EEE-7E66-4DEB-9880-CAD086B9A36C}" srcOrd="0" destOrd="0" presId="urn:microsoft.com/office/officeart/2005/8/layout/vList2"/>
    <dgm:cxn modelId="{AD884890-8ECE-4BF1-9FC1-F5B84B6AA734}" srcId="{70A3A681-D330-48F7-AEAA-B2AF8AFC8725}" destId="{86F5266B-399E-4D1B-B960-5CCA4B5C30A9}" srcOrd="0" destOrd="0" parTransId="{3BB7BA9E-DAA1-4D12-AF2F-E7DF6B476C9E}" sibTransId="{F1064155-82C6-4056-BA81-A0F667F1952A}"/>
    <dgm:cxn modelId="{8AF742B0-6B22-4D48-A646-8FC02488C42A}" type="presParOf" srcId="{568B1655-6521-4042-BAB9-E03975CBE335}" destId="{AD82F58B-2D74-4A97-B32D-E5931BBC8EAD}" srcOrd="0" destOrd="0" presId="urn:microsoft.com/office/officeart/2005/8/layout/vList2"/>
    <dgm:cxn modelId="{02E2A3DA-1BF2-4D90-A397-7E698925ECB2}" type="presParOf" srcId="{568B1655-6521-4042-BAB9-E03975CBE335}" destId="{4B5E46DA-2E71-4CEA-9BFD-7220FC556286}" srcOrd="1" destOrd="0" presId="urn:microsoft.com/office/officeart/2005/8/layout/vList2"/>
    <dgm:cxn modelId="{0A752493-3BD0-42F7-A121-EEFC2494ECD1}" type="presParOf" srcId="{568B1655-6521-4042-BAB9-E03975CBE335}" destId="{000F9AA4-27EF-4AE9-957C-C52EC99D7A51}" srcOrd="2" destOrd="0" presId="urn:microsoft.com/office/officeart/2005/8/layout/vList2"/>
    <dgm:cxn modelId="{DAF00D00-31C7-483A-A38B-C77BDECB2F52}" type="presParOf" srcId="{568B1655-6521-4042-BAB9-E03975CBE335}" destId="{F390FB7C-98CF-44A8-9B26-F02D1C3259A6}" srcOrd="3" destOrd="0" presId="urn:microsoft.com/office/officeart/2005/8/layout/vList2"/>
    <dgm:cxn modelId="{987CE377-9997-4A47-A71E-C819D81A835B}" type="presParOf" srcId="{568B1655-6521-4042-BAB9-E03975CBE335}" destId="{C4933697-E80C-42C0-A9AC-E5C6F797CB3D}" srcOrd="4" destOrd="0" presId="urn:microsoft.com/office/officeart/2005/8/layout/vList2"/>
    <dgm:cxn modelId="{DBAA6DF3-539D-4ED7-8984-810C35C76CF1}" type="presParOf" srcId="{568B1655-6521-4042-BAB9-E03975CBE335}" destId="{2BDC5EEE-7E66-4DEB-9880-CAD086B9A36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002856-29EB-4513-AF89-1D4006884B17}" type="doc">
      <dgm:prSet loTypeId="urn:microsoft.com/office/officeart/2005/8/layout/vList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930F9E7-717E-4204-9370-354B7927F5B3}">
      <dgm:prSet phldrT="[Текст]"/>
      <dgm:spPr/>
      <dgm:t>
        <a:bodyPr/>
        <a:lstStyle/>
        <a:p>
          <a:r>
            <a:rPr lang="ru-RU" b="1" dirty="0"/>
            <a:t>Задание</a:t>
          </a:r>
        </a:p>
      </dgm:t>
    </dgm:pt>
    <dgm:pt modelId="{19780000-5EA1-4A33-8136-B2D2B50AA512}" type="parTrans" cxnId="{4443171A-49BF-4059-81D7-4155C34A226D}">
      <dgm:prSet/>
      <dgm:spPr/>
      <dgm:t>
        <a:bodyPr/>
        <a:lstStyle/>
        <a:p>
          <a:endParaRPr lang="ru-RU"/>
        </a:p>
      </dgm:t>
    </dgm:pt>
    <dgm:pt modelId="{CC302864-0227-41FA-9EC1-D031E20AF53C}" type="sibTrans" cxnId="{4443171A-49BF-4059-81D7-4155C34A226D}">
      <dgm:prSet/>
      <dgm:spPr/>
      <dgm:t>
        <a:bodyPr/>
        <a:lstStyle/>
        <a:p>
          <a:endParaRPr lang="ru-RU"/>
        </a:p>
      </dgm:t>
    </dgm:pt>
    <dgm:pt modelId="{C4F93210-6620-438C-B3D6-28193209F528}">
      <dgm:prSet phldrT="[Текст]"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Опишите фотографию</a:t>
          </a:r>
        </a:p>
      </dgm:t>
    </dgm:pt>
    <dgm:pt modelId="{BCF6FF93-133B-40DC-B36B-043AB876D904}" type="parTrans" cxnId="{276E8FB4-3BC5-4E46-8841-50D996BE4EB8}">
      <dgm:prSet/>
      <dgm:spPr/>
      <dgm:t>
        <a:bodyPr/>
        <a:lstStyle/>
        <a:p>
          <a:endParaRPr lang="ru-RU"/>
        </a:p>
      </dgm:t>
    </dgm:pt>
    <dgm:pt modelId="{6F9CAC2F-CF04-4FE5-9666-1C7BC0A03501}" type="sibTrans" cxnId="{276E8FB4-3BC5-4E46-8841-50D996BE4EB8}">
      <dgm:prSet/>
      <dgm:spPr/>
      <dgm:t>
        <a:bodyPr/>
        <a:lstStyle/>
        <a:p>
          <a:endParaRPr lang="ru-RU"/>
        </a:p>
      </dgm:t>
    </dgm:pt>
    <dgm:pt modelId="{31BD75E8-1F63-4F52-A919-E17AAD4BDCAF}">
      <dgm:prSet phldrT="[Текст]"/>
      <dgm:spPr/>
      <dgm:t>
        <a:bodyPr/>
        <a:lstStyle/>
        <a:p>
          <a:r>
            <a:rPr lang="ru-RU" sz="3400" b="1" dirty="0"/>
            <a:t>Не забудь описать</a:t>
          </a:r>
        </a:p>
      </dgm:t>
    </dgm:pt>
    <dgm:pt modelId="{7A97B79E-7038-4C42-9000-CA58AF45F9E3}" type="parTrans" cxnId="{1E8DCBD6-657E-4EEC-A78B-CF1DD0A2D05E}">
      <dgm:prSet/>
      <dgm:spPr/>
      <dgm:t>
        <a:bodyPr/>
        <a:lstStyle/>
        <a:p>
          <a:endParaRPr lang="ru-RU"/>
        </a:p>
      </dgm:t>
    </dgm:pt>
    <dgm:pt modelId="{5E59C9FC-61F5-4A6A-A53E-00FE9E9765A6}" type="sibTrans" cxnId="{1E8DCBD6-657E-4EEC-A78B-CF1DD0A2D05E}">
      <dgm:prSet/>
      <dgm:spPr/>
      <dgm:t>
        <a:bodyPr/>
        <a:lstStyle/>
        <a:p>
          <a:endParaRPr lang="ru-RU"/>
        </a:p>
      </dgm:t>
    </dgm:pt>
    <dgm:pt modelId="{4A4E3F77-2CCD-473F-8731-A5347223B6A1}">
      <dgm:prSet phldrT="[Текст]"/>
      <dgm:spPr/>
      <dgm:t>
        <a:bodyPr/>
        <a:lstStyle/>
        <a:p>
          <a:pPr algn="just"/>
          <a:r>
            <a:rPr lang="ru-RU" sz="2600" dirty="0">
              <a:latin typeface="Arial" pitchFamily="34" charset="0"/>
              <a:cs typeface="Arial" pitchFamily="34" charset="0"/>
            </a:rPr>
            <a:t>Место и время проведения праздника</a:t>
          </a:r>
        </a:p>
      </dgm:t>
    </dgm:pt>
    <dgm:pt modelId="{38E728D0-6079-4E1A-9D13-DEC5D5847FCD}" type="parTrans" cxnId="{455C826B-B955-4EA2-8B94-07798F3E8FE0}">
      <dgm:prSet/>
      <dgm:spPr/>
      <dgm:t>
        <a:bodyPr/>
        <a:lstStyle/>
        <a:p>
          <a:endParaRPr lang="ru-RU"/>
        </a:p>
      </dgm:t>
    </dgm:pt>
    <dgm:pt modelId="{12D798BB-0E09-4BD8-A1E9-D692B8C4FC3D}" type="sibTrans" cxnId="{455C826B-B955-4EA2-8B94-07798F3E8FE0}">
      <dgm:prSet/>
      <dgm:spPr/>
      <dgm:t>
        <a:bodyPr/>
        <a:lstStyle/>
        <a:p>
          <a:endParaRPr lang="ru-RU"/>
        </a:p>
      </dgm:t>
    </dgm:pt>
    <dgm:pt modelId="{045E3FA8-AFB7-485D-911A-BD46FAEB31D3}">
      <dgm:prSet phldrT="[Текст]"/>
      <dgm:spPr/>
      <dgm:t>
        <a:bodyPr/>
        <a:lstStyle/>
        <a:p>
          <a:pPr algn="just"/>
          <a:r>
            <a:rPr lang="ru-RU" sz="2600" dirty="0">
              <a:latin typeface="Arial" pitchFamily="34" charset="0"/>
              <a:cs typeface="Arial" pitchFamily="34" charset="0"/>
            </a:rPr>
            <a:t>Присутствующих на празднике</a:t>
          </a:r>
        </a:p>
      </dgm:t>
    </dgm:pt>
    <dgm:pt modelId="{2C3E99FD-D354-4F73-90B1-875D6150521A}" type="parTrans" cxnId="{0D4CE259-A9D4-4AA0-8789-604E928B08EF}">
      <dgm:prSet/>
      <dgm:spPr/>
      <dgm:t>
        <a:bodyPr/>
        <a:lstStyle/>
        <a:p>
          <a:endParaRPr lang="ru-RU"/>
        </a:p>
      </dgm:t>
    </dgm:pt>
    <dgm:pt modelId="{72F7AE66-88A5-40AC-B1F4-635909C6E165}" type="sibTrans" cxnId="{0D4CE259-A9D4-4AA0-8789-604E928B08EF}">
      <dgm:prSet/>
      <dgm:spPr/>
      <dgm:t>
        <a:bodyPr/>
        <a:lstStyle/>
        <a:p>
          <a:endParaRPr lang="ru-RU"/>
        </a:p>
      </dgm:t>
    </dgm:pt>
    <dgm:pt modelId="{3F34F8EF-9A75-4730-BEC7-DFE3CE007D1F}">
      <dgm:prSet phldrT="[Текст]"/>
      <dgm:spPr/>
      <dgm:t>
        <a:bodyPr/>
        <a:lstStyle/>
        <a:p>
          <a:pPr algn="just"/>
          <a:r>
            <a:rPr lang="ru-RU" sz="2600" dirty="0">
              <a:latin typeface="Arial" pitchFamily="34" charset="0"/>
              <a:cs typeface="Arial" pitchFamily="34" charset="0"/>
            </a:rPr>
            <a:t>Событие, которому посвящён праздник</a:t>
          </a:r>
        </a:p>
      </dgm:t>
    </dgm:pt>
    <dgm:pt modelId="{D3E3AC7F-7DD4-4E33-A3AE-4E57E366C9FA}" type="parTrans" cxnId="{6EA93340-128F-46A8-806F-284D82E81F64}">
      <dgm:prSet/>
      <dgm:spPr/>
      <dgm:t>
        <a:bodyPr/>
        <a:lstStyle/>
        <a:p>
          <a:endParaRPr lang="ru-RU"/>
        </a:p>
      </dgm:t>
    </dgm:pt>
    <dgm:pt modelId="{8BEB968B-3E76-4899-B853-2423542321A5}" type="sibTrans" cxnId="{6EA93340-128F-46A8-806F-284D82E81F64}">
      <dgm:prSet/>
      <dgm:spPr/>
      <dgm:t>
        <a:bodyPr/>
        <a:lstStyle/>
        <a:p>
          <a:endParaRPr lang="ru-RU"/>
        </a:p>
      </dgm:t>
    </dgm:pt>
    <dgm:pt modelId="{3D87E5D1-B530-4937-8995-36D15B72C1DD}">
      <dgm:prSet phldrT="[Текст]"/>
      <dgm:spPr/>
      <dgm:t>
        <a:bodyPr/>
        <a:lstStyle/>
        <a:p>
          <a:pPr algn="just"/>
          <a:r>
            <a:rPr lang="ru-RU" sz="2600" dirty="0">
              <a:latin typeface="Arial" pitchFamily="34" charset="0"/>
              <a:cs typeface="Arial" pitchFamily="34" charset="0"/>
            </a:rPr>
            <a:t>Общую атмосферу праздника</a:t>
          </a:r>
          <a:r>
            <a:rPr lang="en-US" sz="2600" dirty="0">
              <a:latin typeface="Arial" pitchFamily="34" charset="0"/>
              <a:cs typeface="Arial" pitchFamily="34" charset="0"/>
            </a:rPr>
            <a:t/>
          </a:r>
          <a:br>
            <a:rPr lang="en-US" sz="2600" dirty="0">
              <a:latin typeface="Arial" pitchFamily="34" charset="0"/>
              <a:cs typeface="Arial" pitchFamily="34" charset="0"/>
            </a:rPr>
          </a:br>
          <a:r>
            <a:rPr lang="ru-RU" sz="2600" dirty="0">
              <a:latin typeface="Arial" pitchFamily="34" charset="0"/>
              <a:cs typeface="Arial" pitchFamily="34" charset="0"/>
            </a:rPr>
            <a:t>и настроение участников</a:t>
          </a:r>
        </a:p>
      </dgm:t>
    </dgm:pt>
    <dgm:pt modelId="{2FE332B0-2C2C-48DD-BB9B-332615004F5F}" type="parTrans" cxnId="{5A57A2AC-CAAB-4BAD-B8E8-E052AABB353A}">
      <dgm:prSet/>
      <dgm:spPr/>
      <dgm:t>
        <a:bodyPr/>
        <a:lstStyle/>
        <a:p>
          <a:endParaRPr lang="ru-RU"/>
        </a:p>
      </dgm:t>
    </dgm:pt>
    <dgm:pt modelId="{9B922CD0-AF3F-4B52-8280-709B1E44BAD5}" type="sibTrans" cxnId="{5A57A2AC-CAAB-4BAD-B8E8-E052AABB353A}">
      <dgm:prSet/>
      <dgm:spPr/>
      <dgm:t>
        <a:bodyPr/>
        <a:lstStyle/>
        <a:p>
          <a:endParaRPr lang="ru-RU"/>
        </a:p>
      </dgm:t>
    </dgm:pt>
    <dgm:pt modelId="{AD0973CD-4269-493B-A238-CD0FE673F1C4}" type="pres">
      <dgm:prSet presAssocID="{AA002856-29EB-4513-AF89-1D4006884B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FB4898-4E6C-4402-B52D-CC0F8503AEC3}" type="pres">
      <dgm:prSet presAssocID="{6930F9E7-717E-4204-9370-354B7927F5B3}" presName="parentText" presStyleLbl="node1" presStyleIdx="0" presStyleCnt="2" custLinFactY="-44232" custLinFactNeighborX="-61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2D8DE-CC1F-4056-9250-93BA1F537ACE}" type="pres">
      <dgm:prSet presAssocID="{6930F9E7-717E-4204-9370-354B7927F5B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2A38D-5D45-48E6-876F-9D4CAC358292}" type="pres">
      <dgm:prSet presAssocID="{31BD75E8-1F63-4F52-A919-E17AAD4BDCA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76370-BA95-47EF-88B7-1B1302256C02}" type="pres">
      <dgm:prSet presAssocID="{31BD75E8-1F63-4F52-A919-E17AAD4BDCA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C5D31D-91BA-4D8A-A7C4-39469B25287C}" type="presOf" srcId="{4A4E3F77-2CCD-473F-8731-A5347223B6A1}" destId="{39876370-BA95-47EF-88B7-1B1302256C02}" srcOrd="0" destOrd="0" presId="urn:microsoft.com/office/officeart/2005/8/layout/vList2"/>
    <dgm:cxn modelId="{1E8DCBD6-657E-4EEC-A78B-CF1DD0A2D05E}" srcId="{AA002856-29EB-4513-AF89-1D4006884B17}" destId="{31BD75E8-1F63-4F52-A919-E17AAD4BDCAF}" srcOrd="1" destOrd="0" parTransId="{7A97B79E-7038-4C42-9000-CA58AF45F9E3}" sibTransId="{5E59C9FC-61F5-4A6A-A53E-00FE9E9765A6}"/>
    <dgm:cxn modelId="{4443171A-49BF-4059-81D7-4155C34A226D}" srcId="{AA002856-29EB-4513-AF89-1D4006884B17}" destId="{6930F9E7-717E-4204-9370-354B7927F5B3}" srcOrd="0" destOrd="0" parTransId="{19780000-5EA1-4A33-8136-B2D2B50AA512}" sibTransId="{CC302864-0227-41FA-9EC1-D031E20AF53C}"/>
    <dgm:cxn modelId="{EAB03FC3-4AD1-4F59-A966-7757A03BAA98}" type="presOf" srcId="{045E3FA8-AFB7-485D-911A-BD46FAEB31D3}" destId="{39876370-BA95-47EF-88B7-1B1302256C02}" srcOrd="0" destOrd="2" presId="urn:microsoft.com/office/officeart/2005/8/layout/vList2"/>
    <dgm:cxn modelId="{276E8FB4-3BC5-4E46-8841-50D996BE4EB8}" srcId="{6930F9E7-717E-4204-9370-354B7927F5B3}" destId="{C4F93210-6620-438C-B3D6-28193209F528}" srcOrd="0" destOrd="0" parTransId="{BCF6FF93-133B-40DC-B36B-043AB876D904}" sibTransId="{6F9CAC2F-CF04-4FE5-9666-1C7BC0A03501}"/>
    <dgm:cxn modelId="{5A57A2AC-CAAB-4BAD-B8E8-E052AABB353A}" srcId="{31BD75E8-1F63-4F52-A919-E17AAD4BDCAF}" destId="{3D87E5D1-B530-4937-8995-36D15B72C1DD}" srcOrd="3" destOrd="0" parTransId="{2FE332B0-2C2C-48DD-BB9B-332615004F5F}" sibTransId="{9B922CD0-AF3F-4B52-8280-709B1E44BAD5}"/>
    <dgm:cxn modelId="{0D4CE259-A9D4-4AA0-8789-604E928B08EF}" srcId="{31BD75E8-1F63-4F52-A919-E17AAD4BDCAF}" destId="{045E3FA8-AFB7-485D-911A-BD46FAEB31D3}" srcOrd="2" destOrd="0" parTransId="{2C3E99FD-D354-4F73-90B1-875D6150521A}" sibTransId="{72F7AE66-88A5-40AC-B1F4-635909C6E165}"/>
    <dgm:cxn modelId="{5BCF0AA7-13A4-4544-93EE-541FA5B992D6}" type="presOf" srcId="{3D87E5D1-B530-4937-8995-36D15B72C1DD}" destId="{39876370-BA95-47EF-88B7-1B1302256C02}" srcOrd="0" destOrd="3" presId="urn:microsoft.com/office/officeart/2005/8/layout/vList2"/>
    <dgm:cxn modelId="{455C826B-B955-4EA2-8B94-07798F3E8FE0}" srcId="{31BD75E8-1F63-4F52-A919-E17AAD4BDCAF}" destId="{4A4E3F77-2CCD-473F-8731-A5347223B6A1}" srcOrd="0" destOrd="0" parTransId="{38E728D0-6079-4E1A-9D13-DEC5D5847FCD}" sibTransId="{12D798BB-0E09-4BD8-A1E9-D692B8C4FC3D}"/>
    <dgm:cxn modelId="{E22ED7BE-D353-41FD-8CC2-38AE617F4385}" type="presOf" srcId="{AA002856-29EB-4513-AF89-1D4006884B17}" destId="{AD0973CD-4269-493B-A238-CD0FE673F1C4}" srcOrd="0" destOrd="0" presId="urn:microsoft.com/office/officeart/2005/8/layout/vList2"/>
    <dgm:cxn modelId="{B5F7ADE5-929B-4A12-AB10-379367E8DC47}" type="presOf" srcId="{C4F93210-6620-438C-B3D6-28193209F528}" destId="{2262D8DE-CC1F-4056-9250-93BA1F537ACE}" srcOrd="0" destOrd="0" presId="urn:microsoft.com/office/officeart/2005/8/layout/vList2"/>
    <dgm:cxn modelId="{6EA93340-128F-46A8-806F-284D82E81F64}" srcId="{31BD75E8-1F63-4F52-A919-E17AAD4BDCAF}" destId="{3F34F8EF-9A75-4730-BEC7-DFE3CE007D1F}" srcOrd="1" destOrd="0" parTransId="{D3E3AC7F-7DD4-4E33-A3AE-4E57E366C9FA}" sibTransId="{8BEB968B-3E76-4899-B853-2423542321A5}"/>
    <dgm:cxn modelId="{285BC1D1-A37A-43E1-A63D-1BC6967FFD5B}" type="presOf" srcId="{31BD75E8-1F63-4F52-A919-E17AAD4BDCAF}" destId="{3492A38D-5D45-48E6-876F-9D4CAC358292}" srcOrd="0" destOrd="0" presId="urn:microsoft.com/office/officeart/2005/8/layout/vList2"/>
    <dgm:cxn modelId="{766E523C-BA82-4D6D-A9C0-366CB6AE0492}" type="presOf" srcId="{3F34F8EF-9A75-4730-BEC7-DFE3CE007D1F}" destId="{39876370-BA95-47EF-88B7-1B1302256C02}" srcOrd="0" destOrd="1" presId="urn:microsoft.com/office/officeart/2005/8/layout/vList2"/>
    <dgm:cxn modelId="{E94E9C0D-5D1A-42F3-AC26-8673DD9091A9}" type="presOf" srcId="{6930F9E7-717E-4204-9370-354B7927F5B3}" destId="{85FB4898-4E6C-4402-B52D-CC0F8503AEC3}" srcOrd="0" destOrd="0" presId="urn:microsoft.com/office/officeart/2005/8/layout/vList2"/>
    <dgm:cxn modelId="{9C718E04-E49E-4DF8-8A77-6E3CF1BA90F0}" type="presParOf" srcId="{AD0973CD-4269-493B-A238-CD0FE673F1C4}" destId="{85FB4898-4E6C-4402-B52D-CC0F8503AEC3}" srcOrd="0" destOrd="0" presId="urn:microsoft.com/office/officeart/2005/8/layout/vList2"/>
    <dgm:cxn modelId="{E5FDB59F-3361-4EA4-B4DC-3D825FE15C5E}" type="presParOf" srcId="{AD0973CD-4269-493B-A238-CD0FE673F1C4}" destId="{2262D8DE-CC1F-4056-9250-93BA1F537ACE}" srcOrd="1" destOrd="0" presId="urn:microsoft.com/office/officeart/2005/8/layout/vList2"/>
    <dgm:cxn modelId="{C6E254FB-4ED9-4ED8-8CB1-964947825FF0}" type="presParOf" srcId="{AD0973CD-4269-493B-A238-CD0FE673F1C4}" destId="{3492A38D-5D45-48E6-876F-9D4CAC358292}" srcOrd="2" destOrd="0" presId="urn:microsoft.com/office/officeart/2005/8/layout/vList2"/>
    <dgm:cxn modelId="{C0D73F7A-C2BB-4B2A-AF25-39F9F83072FB}" type="presParOf" srcId="{AD0973CD-4269-493B-A238-CD0FE673F1C4}" destId="{39876370-BA95-47EF-88B7-1B1302256C0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002856-29EB-4513-AF89-1D4006884B17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930F9E7-717E-4204-9370-354B7927F5B3}">
      <dgm:prSet phldrT="[Текст]"/>
      <dgm:spPr/>
      <dgm:t>
        <a:bodyPr/>
        <a:lstStyle/>
        <a:p>
          <a:r>
            <a:rPr lang="ru-RU" b="1" dirty="0">
              <a:latin typeface="Arial" pitchFamily="34" charset="0"/>
              <a:cs typeface="Arial" pitchFamily="34" charset="0"/>
            </a:rPr>
            <a:t>Задание</a:t>
          </a:r>
        </a:p>
      </dgm:t>
    </dgm:pt>
    <dgm:pt modelId="{19780000-5EA1-4A33-8136-B2D2B50AA512}" type="parTrans" cxnId="{4443171A-49BF-4059-81D7-4155C34A226D}">
      <dgm:prSet/>
      <dgm:spPr/>
      <dgm:t>
        <a:bodyPr/>
        <a:lstStyle/>
        <a:p>
          <a:endParaRPr lang="ru-RU"/>
        </a:p>
      </dgm:t>
    </dgm:pt>
    <dgm:pt modelId="{CC302864-0227-41FA-9EC1-D031E20AF53C}" type="sibTrans" cxnId="{4443171A-49BF-4059-81D7-4155C34A226D}">
      <dgm:prSet/>
      <dgm:spPr/>
      <dgm:t>
        <a:bodyPr/>
        <a:lstStyle/>
        <a:p>
          <a:endParaRPr lang="ru-RU"/>
        </a:p>
      </dgm:t>
    </dgm:pt>
    <dgm:pt modelId="{C4F93210-6620-438C-B3D6-28193209F528}">
      <dgm:prSet phldrT="[Текст]" custT="1"/>
      <dgm:spPr/>
      <dgm:t>
        <a:bodyPr/>
        <a:lstStyle/>
        <a:p>
          <a:pPr algn="just"/>
          <a:r>
            <a:rPr lang="ru-RU" sz="1800" dirty="0">
              <a:latin typeface="Times New Roman" pitchFamily="18" charset="0"/>
              <a:cs typeface="Times New Roman" pitchFamily="18" charset="0"/>
            </a:rPr>
            <a:t>Расскажите о том, как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Вы ходили</a:t>
          </a:r>
          <a:r>
            <a:rPr lang="en-US" sz="1800" dirty="0">
              <a:latin typeface="Times New Roman" pitchFamily="18" charset="0"/>
              <a:cs typeface="Times New Roman" pitchFamily="18" charset="0"/>
            </a:rPr>
            <a:t/>
          </a:r>
          <a:br>
            <a:rPr lang="en-US" sz="1800" dirty="0">
              <a:latin typeface="Times New Roman" pitchFamily="18" charset="0"/>
              <a:cs typeface="Times New Roman" pitchFamily="18" charset="0"/>
            </a:rPr>
          </a:br>
          <a:r>
            <a:rPr lang="ru-RU" sz="1800" dirty="0">
              <a:latin typeface="Times New Roman" pitchFamily="18" charset="0"/>
              <a:cs typeface="Times New Roman" pitchFamily="18" charset="0"/>
            </a:rPr>
            <a:t>в поход (на экскурсию)</a:t>
          </a:r>
        </a:p>
      </dgm:t>
    </dgm:pt>
    <dgm:pt modelId="{BCF6FF93-133B-40DC-B36B-043AB876D904}" type="parTrans" cxnId="{276E8FB4-3BC5-4E46-8841-50D996BE4EB8}">
      <dgm:prSet/>
      <dgm:spPr/>
      <dgm:t>
        <a:bodyPr/>
        <a:lstStyle/>
        <a:p>
          <a:endParaRPr lang="ru-RU"/>
        </a:p>
      </dgm:t>
    </dgm:pt>
    <dgm:pt modelId="{6F9CAC2F-CF04-4FE5-9666-1C7BC0A03501}" type="sibTrans" cxnId="{276E8FB4-3BC5-4E46-8841-50D996BE4EB8}">
      <dgm:prSet/>
      <dgm:spPr/>
      <dgm:t>
        <a:bodyPr/>
        <a:lstStyle/>
        <a:p>
          <a:endParaRPr lang="ru-RU"/>
        </a:p>
      </dgm:t>
    </dgm:pt>
    <dgm:pt modelId="{31BD75E8-1F63-4F52-A919-E17AAD4BDCAF}">
      <dgm:prSet phldrT="[Текст]"/>
      <dgm:spPr/>
      <dgm:t>
        <a:bodyPr/>
        <a:lstStyle/>
        <a:p>
          <a:r>
            <a:rPr lang="ru-RU" sz="3400" b="1" dirty="0">
              <a:latin typeface="Arial" pitchFamily="34" charset="0"/>
              <a:cs typeface="Arial" pitchFamily="34" charset="0"/>
            </a:rPr>
            <a:t>Не забудьте рассказать</a:t>
          </a:r>
        </a:p>
      </dgm:t>
    </dgm:pt>
    <dgm:pt modelId="{7A97B79E-7038-4C42-9000-CA58AF45F9E3}" type="parTrans" cxnId="{1E8DCBD6-657E-4EEC-A78B-CF1DD0A2D05E}">
      <dgm:prSet/>
      <dgm:spPr/>
      <dgm:t>
        <a:bodyPr/>
        <a:lstStyle/>
        <a:p>
          <a:endParaRPr lang="ru-RU"/>
        </a:p>
      </dgm:t>
    </dgm:pt>
    <dgm:pt modelId="{5E59C9FC-61F5-4A6A-A53E-00FE9E9765A6}" type="sibTrans" cxnId="{1E8DCBD6-657E-4EEC-A78B-CF1DD0A2D05E}">
      <dgm:prSet/>
      <dgm:spPr/>
      <dgm:t>
        <a:bodyPr/>
        <a:lstStyle/>
        <a:p>
          <a:endParaRPr lang="ru-RU"/>
        </a:p>
      </dgm:t>
    </dgm:pt>
    <dgm:pt modelId="{4A4E3F77-2CCD-473F-8731-A5347223B6A1}">
      <dgm:prSet phldrT="[Текст]" custT="1"/>
      <dgm:spPr/>
      <dgm:t>
        <a:bodyPr/>
        <a:lstStyle/>
        <a:p>
          <a:r>
            <a:rPr lang="ru-RU" sz="1800" dirty="0">
              <a:latin typeface="Arial" pitchFamily="34" charset="0"/>
              <a:cs typeface="Arial" pitchFamily="34" charset="0"/>
            </a:rPr>
            <a:t>Куда и когда Вы ходили в поход или на экскурсию</a:t>
          </a:r>
        </a:p>
      </dgm:t>
    </dgm:pt>
    <dgm:pt modelId="{38E728D0-6079-4E1A-9D13-DEC5D5847FCD}" type="parTrans" cxnId="{455C826B-B955-4EA2-8B94-07798F3E8FE0}">
      <dgm:prSet/>
      <dgm:spPr/>
      <dgm:t>
        <a:bodyPr/>
        <a:lstStyle/>
        <a:p>
          <a:endParaRPr lang="ru-RU"/>
        </a:p>
      </dgm:t>
    </dgm:pt>
    <dgm:pt modelId="{12D798BB-0E09-4BD8-A1E9-D692B8C4FC3D}" type="sibTrans" cxnId="{455C826B-B955-4EA2-8B94-07798F3E8FE0}">
      <dgm:prSet/>
      <dgm:spPr/>
      <dgm:t>
        <a:bodyPr/>
        <a:lstStyle/>
        <a:p>
          <a:endParaRPr lang="ru-RU"/>
        </a:p>
      </dgm:t>
    </dgm:pt>
    <dgm:pt modelId="{3F34F8EF-9A75-4730-BEC7-DFE3CE007D1F}">
      <dgm:prSet phldrT="[Текст]" custT="1"/>
      <dgm:spPr/>
      <dgm:t>
        <a:bodyPr/>
        <a:lstStyle/>
        <a:p>
          <a:r>
            <a:rPr lang="ru-RU" sz="1800" dirty="0">
              <a:latin typeface="Arial" pitchFamily="34" charset="0"/>
              <a:cs typeface="Arial" pitchFamily="34" charset="0"/>
            </a:rPr>
            <a:t>С кем ходили в поход или на экскурсию</a:t>
          </a:r>
        </a:p>
      </dgm:t>
    </dgm:pt>
    <dgm:pt modelId="{D3E3AC7F-7DD4-4E33-A3AE-4E57E366C9FA}" type="parTrans" cxnId="{6EA93340-128F-46A8-806F-284D82E81F64}">
      <dgm:prSet/>
      <dgm:spPr/>
      <dgm:t>
        <a:bodyPr/>
        <a:lstStyle/>
        <a:p>
          <a:endParaRPr lang="ru-RU"/>
        </a:p>
      </dgm:t>
    </dgm:pt>
    <dgm:pt modelId="{8BEB968B-3E76-4899-B853-2423542321A5}" type="sibTrans" cxnId="{6EA93340-128F-46A8-806F-284D82E81F64}">
      <dgm:prSet/>
      <dgm:spPr/>
      <dgm:t>
        <a:bodyPr/>
        <a:lstStyle/>
        <a:p>
          <a:endParaRPr lang="ru-RU"/>
        </a:p>
      </dgm:t>
    </dgm:pt>
    <dgm:pt modelId="{3D87E5D1-B530-4937-8995-36D15B72C1DD}">
      <dgm:prSet phldrT="[Текст]" custT="1"/>
      <dgm:spPr/>
      <dgm:t>
        <a:bodyPr/>
        <a:lstStyle/>
        <a:p>
          <a:r>
            <a:rPr lang="ru-RU" sz="1800" dirty="0">
              <a:latin typeface="Arial" pitchFamily="34" charset="0"/>
              <a:cs typeface="Arial" pitchFamily="34" charset="0"/>
            </a:rPr>
            <a:t>Почему Вам запомнился этот поход или экскурсия</a:t>
          </a:r>
        </a:p>
      </dgm:t>
    </dgm:pt>
    <dgm:pt modelId="{2FE332B0-2C2C-48DD-BB9B-332615004F5F}" type="parTrans" cxnId="{5A57A2AC-CAAB-4BAD-B8E8-E052AABB353A}">
      <dgm:prSet/>
      <dgm:spPr/>
      <dgm:t>
        <a:bodyPr/>
        <a:lstStyle/>
        <a:p>
          <a:endParaRPr lang="ru-RU"/>
        </a:p>
      </dgm:t>
    </dgm:pt>
    <dgm:pt modelId="{9B922CD0-AF3F-4B52-8280-709B1E44BAD5}" type="sibTrans" cxnId="{5A57A2AC-CAAB-4BAD-B8E8-E052AABB353A}">
      <dgm:prSet/>
      <dgm:spPr/>
      <dgm:t>
        <a:bodyPr/>
        <a:lstStyle/>
        <a:p>
          <a:endParaRPr lang="ru-RU"/>
        </a:p>
      </dgm:t>
    </dgm:pt>
    <dgm:pt modelId="{F142D837-AAED-4D47-A15C-62E6C40FC5A9}">
      <dgm:prSet phldrT="[Текст]" custT="1"/>
      <dgm:spPr/>
      <dgm:t>
        <a:bodyPr/>
        <a:lstStyle/>
        <a:p>
          <a:r>
            <a:rPr lang="ru-RU" sz="1800" dirty="0">
              <a:latin typeface="Arial" pitchFamily="34" charset="0"/>
              <a:cs typeface="Arial" pitchFamily="34" charset="0"/>
            </a:rPr>
            <a:t>Как готовились к походу или экскурсии</a:t>
          </a:r>
        </a:p>
      </dgm:t>
    </dgm:pt>
    <dgm:pt modelId="{312163A5-2CC1-4E5D-A7DC-E697EC94DB6F}" type="parTrans" cxnId="{49FD5B2C-5FF9-4980-91EB-E28E5C660E38}">
      <dgm:prSet/>
      <dgm:spPr/>
      <dgm:t>
        <a:bodyPr/>
        <a:lstStyle/>
        <a:p>
          <a:endParaRPr lang="ru-RU"/>
        </a:p>
      </dgm:t>
    </dgm:pt>
    <dgm:pt modelId="{9EF20CFE-0915-44D7-AD2E-4A505D58DB8C}" type="sibTrans" cxnId="{49FD5B2C-5FF9-4980-91EB-E28E5C660E38}">
      <dgm:prSet/>
      <dgm:spPr/>
      <dgm:t>
        <a:bodyPr/>
        <a:lstStyle/>
        <a:p>
          <a:endParaRPr lang="ru-RU"/>
        </a:p>
      </dgm:t>
    </dgm:pt>
    <dgm:pt modelId="{AD0973CD-4269-493B-A238-CD0FE673F1C4}" type="pres">
      <dgm:prSet presAssocID="{AA002856-29EB-4513-AF89-1D4006884B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FB4898-4E6C-4402-B52D-CC0F8503AEC3}" type="pres">
      <dgm:prSet presAssocID="{6930F9E7-717E-4204-9370-354B7927F5B3}" presName="parentText" presStyleLbl="node1" presStyleIdx="0" presStyleCnt="2" custScaleY="29580" custLinFactNeighborX="0" custLinFactNeighborY="-262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2D8DE-CC1F-4056-9250-93BA1F537ACE}" type="pres">
      <dgm:prSet presAssocID="{6930F9E7-717E-4204-9370-354B7927F5B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2A38D-5D45-48E6-876F-9D4CAC358292}" type="pres">
      <dgm:prSet presAssocID="{31BD75E8-1F63-4F52-A919-E17AAD4BDCAF}" presName="parentText" presStyleLbl="node1" presStyleIdx="1" presStyleCnt="2" custScaleY="38682" custLinFactNeighborX="0" custLinFactNeighborY="-113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D24DD-DDC5-4FB0-80AD-871B26A20349}" type="pres">
      <dgm:prSet presAssocID="{31BD75E8-1F63-4F52-A919-E17AAD4BDCAF}" presName="childText" presStyleLbl="revTx" presStyleIdx="1" presStyleCnt="2" custLinFactNeighborX="0" custLinFactNeighborY="-6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1F56D1-9216-4116-813F-9BE2374D7861}" type="presOf" srcId="{C4F93210-6620-438C-B3D6-28193209F528}" destId="{2262D8DE-CC1F-4056-9250-93BA1F537ACE}" srcOrd="0" destOrd="0" presId="urn:microsoft.com/office/officeart/2005/8/layout/vList2"/>
    <dgm:cxn modelId="{1E8DCBD6-657E-4EEC-A78B-CF1DD0A2D05E}" srcId="{AA002856-29EB-4513-AF89-1D4006884B17}" destId="{31BD75E8-1F63-4F52-A919-E17AAD4BDCAF}" srcOrd="1" destOrd="0" parTransId="{7A97B79E-7038-4C42-9000-CA58AF45F9E3}" sibTransId="{5E59C9FC-61F5-4A6A-A53E-00FE9E9765A6}"/>
    <dgm:cxn modelId="{4443171A-49BF-4059-81D7-4155C34A226D}" srcId="{AA002856-29EB-4513-AF89-1D4006884B17}" destId="{6930F9E7-717E-4204-9370-354B7927F5B3}" srcOrd="0" destOrd="0" parTransId="{19780000-5EA1-4A33-8136-B2D2B50AA512}" sibTransId="{CC302864-0227-41FA-9EC1-D031E20AF53C}"/>
    <dgm:cxn modelId="{276E8FB4-3BC5-4E46-8841-50D996BE4EB8}" srcId="{6930F9E7-717E-4204-9370-354B7927F5B3}" destId="{C4F93210-6620-438C-B3D6-28193209F528}" srcOrd="0" destOrd="0" parTransId="{BCF6FF93-133B-40DC-B36B-043AB876D904}" sibTransId="{6F9CAC2F-CF04-4FE5-9666-1C7BC0A03501}"/>
    <dgm:cxn modelId="{5A57A2AC-CAAB-4BAD-B8E8-E052AABB353A}" srcId="{31BD75E8-1F63-4F52-A919-E17AAD4BDCAF}" destId="{3D87E5D1-B530-4937-8995-36D15B72C1DD}" srcOrd="3" destOrd="0" parTransId="{2FE332B0-2C2C-48DD-BB9B-332615004F5F}" sibTransId="{9B922CD0-AF3F-4B52-8280-709B1E44BAD5}"/>
    <dgm:cxn modelId="{D7EB341C-E86C-47BB-A48F-6FC8510547CD}" type="presOf" srcId="{F142D837-AAED-4D47-A15C-62E6C40FC5A9}" destId="{446D24DD-DDC5-4FB0-80AD-871B26A20349}" srcOrd="0" destOrd="2" presId="urn:microsoft.com/office/officeart/2005/8/layout/vList2"/>
    <dgm:cxn modelId="{49FD5B2C-5FF9-4980-91EB-E28E5C660E38}" srcId="{31BD75E8-1F63-4F52-A919-E17AAD4BDCAF}" destId="{F142D837-AAED-4D47-A15C-62E6C40FC5A9}" srcOrd="2" destOrd="0" parTransId="{312163A5-2CC1-4E5D-A7DC-E697EC94DB6F}" sibTransId="{9EF20CFE-0915-44D7-AD2E-4A505D58DB8C}"/>
    <dgm:cxn modelId="{455C826B-B955-4EA2-8B94-07798F3E8FE0}" srcId="{31BD75E8-1F63-4F52-A919-E17AAD4BDCAF}" destId="{4A4E3F77-2CCD-473F-8731-A5347223B6A1}" srcOrd="0" destOrd="0" parTransId="{38E728D0-6079-4E1A-9D13-DEC5D5847FCD}" sibTransId="{12D798BB-0E09-4BD8-A1E9-D692B8C4FC3D}"/>
    <dgm:cxn modelId="{34940899-D70B-4B8D-9E10-E5F6F1533AED}" type="presOf" srcId="{31BD75E8-1F63-4F52-A919-E17AAD4BDCAF}" destId="{3492A38D-5D45-48E6-876F-9D4CAC358292}" srcOrd="0" destOrd="0" presId="urn:microsoft.com/office/officeart/2005/8/layout/vList2"/>
    <dgm:cxn modelId="{6EA93340-128F-46A8-806F-284D82E81F64}" srcId="{31BD75E8-1F63-4F52-A919-E17AAD4BDCAF}" destId="{3F34F8EF-9A75-4730-BEC7-DFE3CE007D1F}" srcOrd="1" destOrd="0" parTransId="{D3E3AC7F-7DD4-4E33-A3AE-4E57E366C9FA}" sibTransId="{8BEB968B-3E76-4899-B853-2423542321A5}"/>
    <dgm:cxn modelId="{D7057C91-88AA-49B3-9489-75483E84D954}" type="presOf" srcId="{4A4E3F77-2CCD-473F-8731-A5347223B6A1}" destId="{446D24DD-DDC5-4FB0-80AD-871B26A20349}" srcOrd="0" destOrd="0" presId="urn:microsoft.com/office/officeart/2005/8/layout/vList2"/>
    <dgm:cxn modelId="{1C70B6AA-3E67-4F7C-8E46-ED7BCA72ECF5}" type="presOf" srcId="{AA002856-29EB-4513-AF89-1D4006884B17}" destId="{AD0973CD-4269-493B-A238-CD0FE673F1C4}" srcOrd="0" destOrd="0" presId="urn:microsoft.com/office/officeart/2005/8/layout/vList2"/>
    <dgm:cxn modelId="{D6A5984B-30D4-4E38-9C00-47D6DC097DAB}" type="presOf" srcId="{6930F9E7-717E-4204-9370-354B7927F5B3}" destId="{85FB4898-4E6C-4402-B52D-CC0F8503AEC3}" srcOrd="0" destOrd="0" presId="urn:microsoft.com/office/officeart/2005/8/layout/vList2"/>
    <dgm:cxn modelId="{78AEC619-FAFE-43C3-953E-9CE5785C7E95}" type="presOf" srcId="{3D87E5D1-B530-4937-8995-36D15B72C1DD}" destId="{446D24DD-DDC5-4FB0-80AD-871B26A20349}" srcOrd="0" destOrd="3" presId="urn:microsoft.com/office/officeart/2005/8/layout/vList2"/>
    <dgm:cxn modelId="{2D1D49EC-025E-421C-A4D0-EE4ED9D611DB}" type="presOf" srcId="{3F34F8EF-9A75-4730-BEC7-DFE3CE007D1F}" destId="{446D24DD-DDC5-4FB0-80AD-871B26A20349}" srcOrd="0" destOrd="1" presId="urn:microsoft.com/office/officeart/2005/8/layout/vList2"/>
    <dgm:cxn modelId="{4B3911D9-66F7-478F-80FE-93A589670F92}" type="presParOf" srcId="{AD0973CD-4269-493B-A238-CD0FE673F1C4}" destId="{85FB4898-4E6C-4402-B52D-CC0F8503AEC3}" srcOrd="0" destOrd="0" presId="urn:microsoft.com/office/officeart/2005/8/layout/vList2"/>
    <dgm:cxn modelId="{046D37CA-42CE-4F24-BE65-B8877FF52F22}" type="presParOf" srcId="{AD0973CD-4269-493B-A238-CD0FE673F1C4}" destId="{2262D8DE-CC1F-4056-9250-93BA1F537ACE}" srcOrd="1" destOrd="0" presId="urn:microsoft.com/office/officeart/2005/8/layout/vList2"/>
    <dgm:cxn modelId="{DF1FB873-32FB-4755-9709-488893F9A33C}" type="presParOf" srcId="{AD0973CD-4269-493B-A238-CD0FE673F1C4}" destId="{3492A38D-5D45-48E6-876F-9D4CAC358292}" srcOrd="2" destOrd="0" presId="urn:microsoft.com/office/officeart/2005/8/layout/vList2"/>
    <dgm:cxn modelId="{71D13ACF-2115-4B54-AF4D-2B61A4C5647D}" type="presParOf" srcId="{AD0973CD-4269-493B-A238-CD0FE673F1C4}" destId="{446D24DD-DDC5-4FB0-80AD-871B26A2034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002856-29EB-4513-AF89-1D4006884B17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930F9E7-717E-4204-9370-354B7927F5B3}">
      <dgm:prSet phldrT="[Текст]" custT="1"/>
      <dgm:spPr/>
      <dgm:t>
        <a:bodyPr/>
        <a:lstStyle/>
        <a:p>
          <a:r>
            <a:rPr lang="ru-RU" sz="2800" b="1" dirty="0"/>
            <a:t>Задание</a:t>
          </a:r>
        </a:p>
      </dgm:t>
    </dgm:pt>
    <dgm:pt modelId="{19780000-5EA1-4A33-8136-B2D2B50AA512}" type="parTrans" cxnId="{4443171A-49BF-4059-81D7-4155C34A226D}">
      <dgm:prSet/>
      <dgm:spPr/>
      <dgm:t>
        <a:bodyPr/>
        <a:lstStyle/>
        <a:p>
          <a:endParaRPr lang="ru-RU"/>
        </a:p>
      </dgm:t>
    </dgm:pt>
    <dgm:pt modelId="{CC302864-0227-41FA-9EC1-D031E20AF53C}" type="sibTrans" cxnId="{4443171A-49BF-4059-81D7-4155C34A226D}">
      <dgm:prSet/>
      <dgm:spPr/>
      <dgm:t>
        <a:bodyPr/>
        <a:lstStyle/>
        <a:p>
          <a:endParaRPr lang="ru-RU"/>
        </a:p>
      </dgm:t>
    </dgm:pt>
    <dgm:pt modelId="{C4F93210-6620-438C-B3D6-28193209F528}">
      <dgm:prSet phldrT="[Текст]"/>
      <dgm:spPr/>
      <dgm:t>
        <a:bodyPr/>
        <a:lstStyle/>
        <a:p>
          <a:r>
            <a:rPr lang="ru-RU" dirty="0"/>
            <a:t>Всегда ли нужно следовать моде?</a:t>
          </a:r>
        </a:p>
      </dgm:t>
    </dgm:pt>
    <dgm:pt modelId="{BCF6FF93-133B-40DC-B36B-043AB876D904}" type="parTrans" cxnId="{276E8FB4-3BC5-4E46-8841-50D996BE4EB8}">
      <dgm:prSet/>
      <dgm:spPr/>
      <dgm:t>
        <a:bodyPr/>
        <a:lstStyle/>
        <a:p>
          <a:endParaRPr lang="ru-RU"/>
        </a:p>
      </dgm:t>
    </dgm:pt>
    <dgm:pt modelId="{6F9CAC2F-CF04-4FE5-9666-1C7BC0A03501}" type="sibTrans" cxnId="{276E8FB4-3BC5-4E46-8841-50D996BE4EB8}">
      <dgm:prSet/>
      <dgm:spPr/>
      <dgm:t>
        <a:bodyPr/>
        <a:lstStyle/>
        <a:p>
          <a:endParaRPr lang="ru-RU"/>
        </a:p>
      </dgm:t>
    </dgm:pt>
    <dgm:pt modelId="{31BD75E8-1F63-4F52-A919-E17AAD4BDCAF}">
      <dgm:prSet phldrT="[Текст]"/>
      <dgm:spPr/>
      <dgm:t>
        <a:bodyPr/>
        <a:lstStyle/>
        <a:p>
          <a:r>
            <a:rPr lang="ru-RU" sz="3400" b="1" dirty="0"/>
            <a:t>Не забудьте ответить на вопросы</a:t>
          </a:r>
        </a:p>
      </dgm:t>
    </dgm:pt>
    <dgm:pt modelId="{7A97B79E-7038-4C42-9000-CA58AF45F9E3}" type="parTrans" cxnId="{1E8DCBD6-657E-4EEC-A78B-CF1DD0A2D05E}">
      <dgm:prSet/>
      <dgm:spPr/>
      <dgm:t>
        <a:bodyPr/>
        <a:lstStyle/>
        <a:p>
          <a:endParaRPr lang="ru-RU"/>
        </a:p>
      </dgm:t>
    </dgm:pt>
    <dgm:pt modelId="{5E59C9FC-61F5-4A6A-A53E-00FE9E9765A6}" type="sibTrans" cxnId="{1E8DCBD6-657E-4EEC-A78B-CF1DD0A2D05E}">
      <dgm:prSet/>
      <dgm:spPr/>
      <dgm:t>
        <a:bodyPr/>
        <a:lstStyle/>
        <a:p>
          <a:endParaRPr lang="ru-RU"/>
        </a:p>
      </dgm:t>
    </dgm:pt>
    <dgm:pt modelId="{4A4E3F77-2CCD-473F-8731-A5347223B6A1}">
      <dgm:prSet phldrT="[Текст]"/>
      <dgm:spPr/>
      <dgm:t>
        <a:bodyPr/>
        <a:lstStyle/>
        <a:p>
          <a:r>
            <a:rPr lang="ru-RU" sz="3400" dirty="0"/>
            <a:t>Для Вас важно следовать моде и почему?</a:t>
          </a:r>
        </a:p>
      </dgm:t>
    </dgm:pt>
    <dgm:pt modelId="{38E728D0-6079-4E1A-9D13-DEC5D5847FCD}" type="parTrans" cxnId="{455C826B-B955-4EA2-8B94-07798F3E8FE0}">
      <dgm:prSet/>
      <dgm:spPr/>
      <dgm:t>
        <a:bodyPr/>
        <a:lstStyle/>
        <a:p>
          <a:endParaRPr lang="ru-RU"/>
        </a:p>
      </dgm:t>
    </dgm:pt>
    <dgm:pt modelId="{12D798BB-0E09-4BD8-A1E9-D692B8C4FC3D}" type="sibTrans" cxnId="{455C826B-B955-4EA2-8B94-07798F3E8FE0}">
      <dgm:prSet/>
      <dgm:spPr/>
      <dgm:t>
        <a:bodyPr/>
        <a:lstStyle/>
        <a:p>
          <a:endParaRPr lang="ru-RU"/>
        </a:p>
      </dgm:t>
    </dgm:pt>
    <dgm:pt modelId="{3F34F8EF-9A75-4730-BEC7-DFE3CE007D1F}">
      <dgm:prSet phldrT="[Текст]"/>
      <dgm:spPr/>
      <dgm:t>
        <a:bodyPr/>
        <a:lstStyle/>
        <a:p>
          <a:r>
            <a:rPr lang="ru-RU" sz="3400" dirty="0"/>
            <a:t>Следовать моде можно только в одежде?</a:t>
          </a:r>
        </a:p>
      </dgm:t>
    </dgm:pt>
    <dgm:pt modelId="{D3E3AC7F-7DD4-4E33-A3AE-4E57E366C9FA}" type="parTrans" cxnId="{6EA93340-128F-46A8-806F-284D82E81F64}">
      <dgm:prSet/>
      <dgm:spPr/>
      <dgm:t>
        <a:bodyPr/>
        <a:lstStyle/>
        <a:p>
          <a:endParaRPr lang="ru-RU"/>
        </a:p>
      </dgm:t>
    </dgm:pt>
    <dgm:pt modelId="{8BEB968B-3E76-4899-B853-2423542321A5}" type="sibTrans" cxnId="{6EA93340-128F-46A8-806F-284D82E81F64}">
      <dgm:prSet/>
      <dgm:spPr/>
      <dgm:t>
        <a:bodyPr/>
        <a:lstStyle/>
        <a:p>
          <a:endParaRPr lang="ru-RU"/>
        </a:p>
      </dgm:t>
    </dgm:pt>
    <dgm:pt modelId="{F142D837-AAED-4D47-A15C-62E6C40FC5A9}">
      <dgm:prSet phldrT="[Текст]"/>
      <dgm:spPr/>
      <dgm:t>
        <a:bodyPr/>
        <a:lstStyle/>
        <a:p>
          <a:r>
            <a:rPr lang="ru-RU" sz="3400" dirty="0"/>
            <a:t>Как Вы понимаете выражение "хороший вкус"? </a:t>
          </a:r>
        </a:p>
      </dgm:t>
    </dgm:pt>
    <dgm:pt modelId="{312163A5-2CC1-4E5D-A7DC-E697EC94DB6F}" type="parTrans" cxnId="{49FD5B2C-5FF9-4980-91EB-E28E5C660E38}">
      <dgm:prSet/>
      <dgm:spPr/>
      <dgm:t>
        <a:bodyPr/>
        <a:lstStyle/>
        <a:p>
          <a:endParaRPr lang="ru-RU"/>
        </a:p>
      </dgm:t>
    </dgm:pt>
    <dgm:pt modelId="{9EF20CFE-0915-44D7-AD2E-4A505D58DB8C}" type="sibTrans" cxnId="{49FD5B2C-5FF9-4980-91EB-E28E5C660E38}">
      <dgm:prSet/>
      <dgm:spPr/>
      <dgm:t>
        <a:bodyPr/>
        <a:lstStyle/>
        <a:p>
          <a:endParaRPr lang="ru-RU"/>
        </a:p>
      </dgm:t>
    </dgm:pt>
    <dgm:pt modelId="{A7C5D6DE-1253-44BF-85AC-B7548CCCCDC7}">
      <dgm:prSet phldrT="[Текст]"/>
      <dgm:spPr/>
      <dgm:t>
        <a:bodyPr/>
        <a:lstStyle/>
        <a:p>
          <a:r>
            <a:rPr lang="ru-RU" sz="2600" dirty="0"/>
            <a:t>Что значит следовать моде?</a:t>
          </a:r>
        </a:p>
      </dgm:t>
    </dgm:pt>
    <dgm:pt modelId="{DD9012EE-FD61-4099-B7C2-18301385898E}" type="parTrans" cxnId="{431BE0C1-7442-44A6-BC93-08AC8DC434C2}">
      <dgm:prSet/>
      <dgm:spPr/>
      <dgm:t>
        <a:bodyPr/>
        <a:lstStyle/>
        <a:p>
          <a:endParaRPr lang="ru-RU"/>
        </a:p>
      </dgm:t>
    </dgm:pt>
    <dgm:pt modelId="{29DCD04D-BDA0-4795-BA95-56465126B982}" type="sibTrans" cxnId="{431BE0C1-7442-44A6-BC93-08AC8DC434C2}">
      <dgm:prSet/>
      <dgm:spPr/>
      <dgm:t>
        <a:bodyPr/>
        <a:lstStyle/>
        <a:p>
          <a:endParaRPr lang="ru-RU"/>
        </a:p>
      </dgm:t>
    </dgm:pt>
    <dgm:pt modelId="{AD0973CD-4269-493B-A238-CD0FE673F1C4}" type="pres">
      <dgm:prSet presAssocID="{AA002856-29EB-4513-AF89-1D4006884B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FB4898-4E6C-4402-B52D-CC0F8503AEC3}" type="pres">
      <dgm:prSet presAssocID="{6930F9E7-717E-4204-9370-354B7927F5B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2D8DE-CC1F-4056-9250-93BA1F537ACE}" type="pres">
      <dgm:prSet presAssocID="{6930F9E7-717E-4204-9370-354B7927F5B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2A38D-5D45-48E6-876F-9D4CAC358292}" type="pres">
      <dgm:prSet presAssocID="{31BD75E8-1F63-4F52-A919-E17AAD4BDCA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F3C62-C5F8-41BF-82DC-0F6815F42E34}" type="pres">
      <dgm:prSet presAssocID="{31BD75E8-1F63-4F52-A919-E17AAD4BDCA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8DCBD6-657E-4EEC-A78B-CF1DD0A2D05E}" srcId="{AA002856-29EB-4513-AF89-1D4006884B17}" destId="{31BD75E8-1F63-4F52-A919-E17AAD4BDCAF}" srcOrd="1" destOrd="0" parTransId="{7A97B79E-7038-4C42-9000-CA58AF45F9E3}" sibTransId="{5E59C9FC-61F5-4A6A-A53E-00FE9E9765A6}"/>
    <dgm:cxn modelId="{4443171A-49BF-4059-81D7-4155C34A226D}" srcId="{AA002856-29EB-4513-AF89-1D4006884B17}" destId="{6930F9E7-717E-4204-9370-354B7927F5B3}" srcOrd="0" destOrd="0" parTransId="{19780000-5EA1-4A33-8136-B2D2B50AA512}" sibTransId="{CC302864-0227-41FA-9EC1-D031E20AF53C}"/>
    <dgm:cxn modelId="{276E8FB4-3BC5-4E46-8841-50D996BE4EB8}" srcId="{6930F9E7-717E-4204-9370-354B7927F5B3}" destId="{C4F93210-6620-438C-B3D6-28193209F528}" srcOrd="0" destOrd="0" parTransId="{BCF6FF93-133B-40DC-B36B-043AB876D904}" sibTransId="{6F9CAC2F-CF04-4FE5-9666-1C7BC0A03501}"/>
    <dgm:cxn modelId="{466E1E77-9BCD-4EED-895A-A453D86192B0}" type="presOf" srcId="{4A4E3F77-2CCD-473F-8731-A5347223B6A1}" destId="{7F5F3C62-C5F8-41BF-82DC-0F6815F42E34}" srcOrd="0" destOrd="1" presId="urn:microsoft.com/office/officeart/2005/8/layout/vList2"/>
    <dgm:cxn modelId="{49FD5B2C-5FF9-4980-91EB-E28E5C660E38}" srcId="{31BD75E8-1F63-4F52-A919-E17AAD4BDCAF}" destId="{F142D837-AAED-4D47-A15C-62E6C40FC5A9}" srcOrd="3" destOrd="0" parTransId="{312163A5-2CC1-4E5D-A7DC-E697EC94DB6F}" sibTransId="{9EF20CFE-0915-44D7-AD2E-4A505D58DB8C}"/>
    <dgm:cxn modelId="{C31298C8-5F58-482A-A424-9C909A9CE14C}" type="presOf" srcId="{3F34F8EF-9A75-4730-BEC7-DFE3CE007D1F}" destId="{7F5F3C62-C5F8-41BF-82DC-0F6815F42E34}" srcOrd="0" destOrd="2" presId="urn:microsoft.com/office/officeart/2005/8/layout/vList2"/>
    <dgm:cxn modelId="{7B050972-2DF1-4D07-B462-466987AD619A}" type="presOf" srcId="{A7C5D6DE-1253-44BF-85AC-B7548CCCCDC7}" destId="{7F5F3C62-C5F8-41BF-82DC-0F6815F42E34}" srcOrd="0" destOrd="0" presId="urn:microsoft.com/office/officeart/2005/8/layout/vList2"/>
    <dgm:cxn modelId="{C61DA99A-DEBB-4358-87F7-E5730A1E36A8}" type="presOf" srcId="{31BD75E8-1F63-4F52-A919-E17AAD4BDCAF}" destId="{3492A38D-5D45-48E6-876F-9D4CAC358292}" srcOrd="0" destOrd="0" presId="urn:microsoft.com/office/officeart/2005/8/layout/vList2"/>
    <dgm:cxn modelId="{455C826B-B955-4EA2-8B94-07798F3E8FE0}" srcId="{31BD75E8-1F63-4F52-A919-E17AAD4BDCAF}" destId="{4A4E3F77-2CCD-473F-8731-A5347223B6A1}" srcOrd="1" destOrd="0" parTransId="{38E728D0-6079-4E1A-9D13-DEC5D5847FCD}" sibTransId="{12D798BB-0E09-4BD8-A1E9-D692B8C4FC3D}"/>
    <dgm:cxn modelId="{6EA93340-128F-46A8-806F-284D82E81F64}" srcId="{31BD75E8-1F63-4F52-A919-E17AAD4BDCAF}" destId="{3F34F8EF-9A75-4730-BEC7-DFE3CE007D1F}" srcOrd="2" destOrd="0" parTransId="{D3E3AC7F-7DD4-4E33-A3AE-4E57E366C9FA}" sibTransId="{8BEB968B-3E76-4899-B853-2423542321A5}"/>
    <dgm:cxn modelId="{BB1AE953-AAB2-4D1E-AD05-D53C84E5FA2F}" type="presOf" srcId="{F142D837-AAED-4D47-A15C-62E6C40FC5A9}" destId="{7F5F3C62-C5F8-41BF-82DC-0F6815F42E34}" srcOrd="0" destOrd="3" presId="urn:microsoft.com/office/officeart/2005/8/layout/vList2"/>
    <dgm:cxn modelId="{55F0EA68-E9C2-4A00-A4E7-8E8FC5E5ACF1}" type="presOf" srcId="{6930F9E7-717E-4204-9370-354B7927F5B3}" destId="{85FB4898-4E6C-4402-B52D-CC0F8503AEC3}" srcOrd="0" destOrd="0" presId="urn:microsoft.com/office/officeart/2005/8/layout/vList2"/>
    <dgm:cxn modelId="{431BE0C1-7442-44A6-BC93-08AC8DC434C2}" srcId="{31BD75E8-1F63-4F52-A919-E17AAD4BDCAF}" destId="{A7C5D6DE-1253-44BF-85AC-B7548CCCCDC7}" srcOrd="0" destOrd="0" parTransId="{DD9012EE-FD61-4099-B7C2-18301385898E}" sibTransId="{29DCD04D-BDA0-4795-BA95-56465126B982}"/>
    <dgm:cxn modelId="{E2459012-7185-4D8B-973A-4B8C66BD9E87}" type="presOf" srcId="{C4F93210-6620-438C-B3D6-28193209F528}" destId="{2262D8DE-CC1F-4056-9250-93BA1F537ACE}" srcOrd="0" destOrd="0" presId="urn:microsoft.com/office/officeart/2005/8/layout/vList2"/>
    <dgm:cxn modelId="{B6FB3519-D22D-4A35-846B-73979249F601}" type="presOf" srcId="{AA002856-29EB-4513-AF89-1D4006884B17}" destId="{AD0973CD-4269-493B-A238-CD0FE673F1C4}" srcOrd="0" destOrd="0" presId="urn:microsoft.com/office/officeart/2005/8/layout/vList2"/>
    <dgm:cxn modelId="{B6663DC2-70BA-497B-B0D4-ACE19CBC3AFB}" type="presParOf" srcId="{AD0973CD-4269-493B-A238-CD0FE673F1C4}" destId="{85FB4898-4E6C-4402-B52D-CC0F8503AEC3}" srcOrd="0" destOrd="0" presId="urn:microsoft.com/office/officeart/2005/8/layout/vList2"/>
    <dgm:cxn modelId="{60616F83-23A7-4F31-BCBF-F05AC6A8263E}" type="presParOf" srcId="{AD0973CD-4269-493B-A238-CD0FE673F1C4}" destId="{2262D8DE-CC1F-4056-9250-93BA1F537ACE}" srcOrd="1" destOrd="0" presId="urn:microsoft.com/office/officeart/2005/8/layout/vList2"/>
    <dgm:cxn modelId="{7017F2C4-AAAF-4FC2-89CF-F4BABFE33909}" type="presParOf" srcId="{AD0973CD-4269-493B-A238-CD0FE673F1C4}" destId="{3492A38D-5D45-48E6-876F-9D4CAC358292}" srcOrd="2" destOrd="0" presId="urn:microsoft.com/office/officeart/2005/8/layout/vList2"/>
    <dgm:cxn modelId="{CA4605AE-B95B-4741-9C33-F354F87BF9E1}" type="presParOf" srcId="{AD0973CD-4269-493B-A238-CD0FE673F1C4}" destId="{7F5F3C62-C5F8-41BF-82DC-0F6815F42E3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15CA2D9-42A4-4599-B511-6C11D0ED9890}" type="doc">
      <dgm:prSet loTypeId="urn:microsoft.com/office/officeart/2005/8/layout/chevron2" loCatId="process" qsTypeId="urn:microsoft.com/office/officeart/2005/8/quickstyle/simple4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4F51D5AC-0BCF-4E78-8CE0-810812B60C44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CD262841-7E82-4618-858D-9E862CBB7BB4}" type="parTrans" cxnId="{53DA8AC5-29BC-4B3C-996C-7F2D94CCC3DA}">
      <dgm:prSet/>
      <dgm:spPr/>
      <dgm:t>
        <a:bodyPr/>
        <a:lstStyle/>
        <a:p>
          <a:endParaRPr lang="ru-RU"/>
        </a:p>
      </dgm:t>
    </dgm:pt>
    <dgm:pt modelId="{1824B3B5-40CE-4EA6-AB09-205D6C55447F}" type="sibTrans" cxnId="{53DA8AC5-29BC-4B3C-996C-7F2D94CCC3DA}">
      <dgm:prSet/>
      <dgm:spPr/>
      <dgm:t>
        <a:bodyPr/>
        <a:lstStyle/>
        <a:p>
          <a:endParaRPr lang="ru-RU"/>
        </a:p>
      </dgm:t>
    </dgm:pt>
    <dgm:pt modelId="{6E9F1F7F-DEDC-4B9C-B82B-5F041A7F6447}">
      <dgm:prSet phldrT="[Текст]"/>
      <dgm:spPr/>
      <dgm:t>
        <a:bodyPr/>
        <a:lstStyle/>
        <a:p>
          <a:r>
            <a:rPr lang="ru-RU" sz="2600" dirty="0"/>
            <a:t>Когда можно сказать, что праздник удался?</a:t>
          </a:r>
          <a:endParaRPr lang="en-US" sz="2600" dirty="0"/>
        </a:p>
      </dgm:t>
    </dgm:pt>
    <dgm:pt modelId="{73113904-F5FC-40F2-8AAB-8F5F0A418601}" type="parTrans" cxnId="{A0C99499-9951-4FB2-B2D1-BAC16FC3AF97}">
      <dgm:prSet/>
      <dgm:spPr/>
      <dgm:t>
        <a:bodyPr/>
        <a:lstStyle/>
        <a:p>
          <a:endParaRPr lang="ru-RU"/>
        </a:p>
      </dgm:t>
    </dgm:pt>
    <dgm:pt modelId="{FED55BCF-169F-47B5-AF79-D77D1575C132}" type="sibTrans" cxnId="{A0C99499-9951-4FB2-B2D1-BAC16FC3AF97}">
      <dgm:prSet/>
      <dgm:spPr/>
      <dgm:t>
        <a:bodyPr/>
        <a:lstStyle/>
        <a:p>
          <a:endParaRPr lang="ru-RU"/>
        </a:p>
      </dgm:t>
    </dgm:pt>
    <dgm:pt modelId="{8C57E84D-A0F1-4666-B261-F8C34C08AAF4}">
      <dgm:prSet phldrT="[Текст]"/>
      <dgm:spPr/>
      <dgm:t>
        <a:bodyPr/>
        <a:lstStyle/>
        <a:p>
          <a:r>
            <a:rPr lang="ru-RU" sz="2600" dirty="0"/>
            <a:t>Вы больше любите праздник или подготовку</a:t>
          </a:r>
          <a:r>
            <a:rPr lang="en-US" sz="2600" dirty="0"/>
            <a:t/>
          </a:r>
          <a:br>
            <a:rPr lang="en-US" sz="2600" dirty="0"/>
          </a:br>
          <a:r>
            <a:rPr lang="ru-RU" sz="2600" dirty="0"/>
            <a:t>к нему? Почему?</a:t>
          </a:r>
        </a:p>
      </dgm:t>
    </dgm:pt>
    <dgm:pt modelId="{EA1C2D80-829C-478C-80A6-D378C32E07D5}" type="parTrans" cxnId="{6B24C999-DA4A-43E4-BC91-BE6A2DF66929}">
      <dgm:prSet/>
      <dgm:spPr/>
      <dgm:t>
        <a:bodyPr/>
        <a:lstStyle/>
        <a:p>
          <a:endParaRPr lang="ru-RU"/>
        </a:p>
      </dgm:t>
    </dgm:pt>
    <dgm:pt modelId="{D6491F82-28C1-4020-A97A-C78F49B2913F}" type="sibTrans" cxnId="{6B24C999-DA4A-43E4-BC91-BE6A2DF66929}">
      <dgm:prSet/>
      <dgm:spPr/>
      <dgm:t>
        <a:bodyPr/>
        <a:lstStyle/>
        <a:p>
          <a:endParaRPr lang="ru-RU"/>
        </a:p>
      </dgm:t>
    </dgm:pt>
    <dgm:pt modelId="{DD4B459C-3B2F-48E4-8249-3D853DD0C0D2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C07EEE6D-CBA8-4C9D-B637-BC7B940D4A48}" type="parTrans" cxnId="{A562AC67-E5BE-453C-A508-675FAC7AA0D9}">
      <dgm:prSet/>
      <dgm:spPr/>
      <dgm:t>
        <a:bodyPr/>
        <a:lstStyle/>
        <a:p>
          <a:endParaRPr lang="ru-RU"/>
        </a:p>
      </dgm:t>
    </dgm:pt>
    <dgm:pt modelId="{CB0344BB-6774-4529-912B-54D49AEBDFDC}" type="sibTrans" cxnId="{A562AC67-E5BE-453C-A508-675FAC7AA0D9}">
      <dgm:prSet/>
      <dgm:spPr/>
      <dgm:t>
        <a:bodyPr/>
        <a:lstStyle/>
        <a:p>
          <a:endParaRPr lang="ru-RU"/>
        </a:p>
      </dgm:t>
    </dgm:pt>
    <dgm:pt modelId="{A41AF155-EA31-4514-89A7-1EB2FE9D7257}">
      <dgm:prSet phldrT="[Текст]"/>
      <dgm:spPr/>
      <dgm:t>
        <a:bodyPr/>
        <a:lstStyle/>
        <a:p>
          <a:r>
            <a:rPr lang="ru-RU" sz="2600" dirty="0"/>
            <a:t>Какие праздники Вам нравятся больше и почему: домашние, школьные, в кругу друзей?</a:t>
          </a:r>
        </a:p>
      </dgm:t>
    </dgm:pt>
    <dgm:pt modelId="{DCEB13DC-C06D-4DC7-BF8B-1298A45ED824}" type="parTrans" cxnId="{75ED8090-F783-45D4-8A92-45460E3B5E03}">
      <dgm:prSet/>
      <dgm:spPr/>
      <dgm:t>
        <a:bodyPr/>
        <a:lstStyle/>
        <a:p>
          <a:endParaRPr lang="ru-RU"/>
        </a:p>
      </dgm:t>
    </dgm:pt>
    <dgm:pt modelId="{E5F541D8-79D5-4AB2-B956-0DE40679F885}" type="sibTrans" cxnId="{75ED8090-F783-45D4-8A92-45460E3B5E03}">
      <dgm:prSet/>
      <dgm:spPr/>
      <dgm:t>
        <a:bodyPr/>
        <a:lstStyle/>
        <a:p>
          <a:endParaRPr lang="ru-RU"/>
        </a:p>
      </dgm:t>
    </dgm:pt>
    <dgm:pt modelId="{F188411A-FF18-48CA-BD11-981B630005B8}">
      <dgm:prSet phldrT="[Текст]"/>
      <dgm:spPr/>
      <dgm:t>
        <a:bodyPr/>
        <a:lstStyle/>
        <a:p>
          <a:r>
            <a:rPr lang="ru-RU" sz="2600" dirty="0"/>
            <a:t>3</a:t>
          </a:r>
        </a:p>
      </dgm:t>
    </dgm:pt>
    <dgm:pt modelId="{0878B32D-CBBA-4FB7-957B-4E97DDAFC3BF}" type="parTrans" cxnId="{2DE5C949-56D2-49A0-9059-3193A95B5D53}">
      <dgm:prSet/>
      <dgm:spPr/>
      <dgm:t>
        <a:bodyPr/>
        <a:lstStyle/>
        <a:p>
          <a:endParaRPr lang="ru-RU"/>
        </a:p>
      </dgm:t>
    </dgm:pt>
    <dgm:pt modelId="{639269DA-B1F7-4D52-8FF3-3A3018AB101A}" type="sibTrans" cxnId="{2DE5C949-56D2-49A0-9059-3193A95B5D53}">
      <dgm:prSet/>
      <dgm:spPr/>
      <dgm:t>
        <a:bodyPr/>
        <a:lstStyle/>
        <a:p>
          <a:endParaRPr lang="ru-RU"/>
        </a:p>
      </dgm:t>
    </dgm:pt>
    <dgm:pt modelId="{37919C97-4212-464D-A6E8-E5C8F97AB45F}" type="pres">
      <dgm:prSet presAssocID="{715CA2D9-42A4-4599-B511-6C11D0ED989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09D056-CA3D-4E86-BDFF-493BE162A82D}" type="pres">
      <dgm:prSet presAssocID="{4F51D5AC-0BCF-4E78-8CE0-810812B60C44}" presName="composite" presStyleCnt="0"/>
      <dgm:spPr/>
    </dgm:pt>
    <dgm:pt modelId="{CFE6B6B6-417E-4D5B-898E-896AE89FF173}" type="pres">
      <dgm:prSet presAssocID="{4F51D5AC-0BCF-4E78-8CE0-810812B60C4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DD577-1B02-4BB5-9F66-D41BDEC4DD0D}" type="pres">
      <dgm:prSet presAssocID="{4F51D5AC-0BCF-4E78-8CE0-810812B60C44}" presName="descendantText" presStyleLbl="alignAcc1" presStyleIdx="0" presStyleCnt="3" custLinFactNeighborX="-391" custLinFactNeighborY="-2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889CF-BEF8-4E78-AC05-9BD1E654C004}" type="pres">
      <dgm:prSet presAssocID="{1824B3B5-40CE-4EA6-AB09-205D6C55447F}" presName="sp" presStyleCnt="0"/>
      <dgm:spPr/>
    </dgm:pt>
    <dgm:pt modelId="{9FE048AE-DC92-45F8-9984-0F042C828D43}" type="pres">
      <dgm:prSet presAssocID="{DD4B459C-3B2F-48E4-8249-3D853DD0C0D2}" presName="composite" presStyleCnt="0"/>
      <dgm:spPr/>
    </dgm:pt>
    <dgm:pt modelId="{44C9EE0C-22EA-4206-9091-F9256FFF382E}" type="pres">
      <dgm:prSet presAssocID="{DD4B459C-3B2F-48E4-8249-3D853DD0C0D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F1A1A-EA46-4044-B6D3-8121195572A2}" type="pres">
      <dgm:prSet presAssocID="{DD4B459C-3B2F-48E4-8249-3D853DD0C0D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7819A-62C8-4D07-B292-5315A05D8F2C}" type="pres">
      <dgm:prSet presAssocID="{CB0344BB-6774-4529-912B-54D49AEBDFDC}" presName="sp" presStyleCnt="0"/>
      <dgm:spPr/>
    </dgm:pt>
    <dgm:pt modelId="{8773587A-A34D-4C7E-845D-AE61E11D0D13}" type="pres">
      <dgm:prSet presAssocID="{F188411A-FF18-48CA-BD11-981B630005B8}" presName="composite" presStyleCnt="0"/>
      <dgm:spPr/>
    </dgm:pt>
    <dgm:pt modelId="{A3ACD80D-77D8-4BBA-8EF9-EFF4EAD63B86}" type="pres">
      <dgm:prSet presAssocID="{F188411A-FF18-48CA-BD11-981B630005B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911BD-779E-4DDD-99E9-D21FB6588A23}" type="pres">
      <dgm:prSet presAssocID="{F188411A-FF18-48CA-BD11-981B630005B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6053A8-FA84-49F1-8922-B68612471801}" type="presOf" srcId="{F188411A-FF18-48CA-BD11-981B630005B8}" destId="{A3ACD80D-77D8-4BBA-8EF9-EFF4EAD63B86}" srcOrd="0" destOrd="0" presId="urn:microsoft.com/office/officeart/2005/8/layout/chevron2"/>
    <dgm:cxn modelId="{75ED8090-F783-45D4-8A92-45460E3B5E03}" srcId="{4F51D5AC-0BCF-4E78-8CE0-810812B60C44}" destId="{A41AF155-EA31-4514-89A7-1EB2FE9D7257}" srcOrd="0" destOrd="0" parTransId="{DCEB13DC-C06D-4DC7-BF8B-1298A45ED824}" sibTransId="{E5F541D8-79D5-4AB2-B956-0DE40679F885}"/>
    <dgm:cxn modelId="{AC932F3B-C9D2-4F27-AA9F-F7887AE4340D}" type="presOf" srcId="{DD4B459C-3B2F-48E4-8249-3D853DD0C0D2}" destId="{44C9EE0C-22EA-4206-9091-F9256FFF382E}" srcOrd="0" destOrd="0" presId="urn:microsoft.com/office/officeart/2005/8/layout/chevron2"/>
    <dgm:cxn modelId="{95A2F94F-C09C-4109-BABC-CF2B37ED88C9}" type="presOf" srcId="{715CA2D9-42A4-4599-B511-6C11D0ED9890}" destId="{37919C97-4212-464D-A6E8-E5C8F97AB45F}" srcOrd="0" destOrd="0" presId="urn:microsoft.com/office/officeart/2005/8/layout/chevron2"/>
    <dgm:cxn modelId="{CECE34E7-4735-4751-8BA8-D817502A9161}" type="presOf" srcId="{8C57E84D-A0F1-4666-B261-F8C34C08AAF4}" destId="{8AC911BD-779E-4DDD-99E9-D21FB6588A23}" srcOrd="0" destOrd="0" presId="urn:microsoft.com/office/officeart/2005/8/layout/chevron2"/>
    <dgm:cxn modelId="{53DA8AC5-29BC-4B3C-996C-7F2D94CCC3DA}" srcId="{715CA2D9-42A4-4599-B511-6C11D0ED9890}" destId="{4F51D5AC-0BCF-4E78-8CE0-810812B60C44}" srcOrd="0" destOrd="0" parTransId="{CD262841-7E82-4618-858D-9E862CBB7BB4}" sibTransId="{1824B3B5-40CE-4EA6-AB09-205D6C55447F}"/>
    <dgm:cxn modelId="{A0C99499-9951-4FB2-B2D1-BAC16FC3AF97}" srcId="{DD4B459C-3B2F-48E4-8249-3D853DD0C0D2}" destId="{6E9F1F7F-DEDC-4B9C-B82B-5F041A7F6447}" srcOrd="0" destOrd="0" parTransId="{73113904-F5FC-40F2-8AAB-8F5F0A418601}" sibTransId="{FED55BCF-169F-47B5-AF79-D77D1575C132}"/>
    <dgm:cxn modelId="{6B24C999-DA4A-43E4-BC91-BE6A2DF66929}" srcId="{F188411A-FF18-48CA-BD11-981B630005B8}" destId="{8C57E84D-A0F1-4666-B261-F8C34C08AAF4}" srcOrd="0" destOrd="0" parTransId="{EA1C2D80-829C-478C-80A6-D378C32E07D5}" sibTransId="{D6491F82-28C1-4020-A97A-C78F49B2913F}"/>
    <dgm:cxn modelId="{F80E7EC5-D575-4360-8C8A-0AC063ADBBB0}" type="presOf" srcId="{4F51D5AC-0BCF-4E78-8CE0-810812B60C44}" destId="{CFE6B6B6-417E-4D5B-898E-896AE89FF173}" srcOrd="0" destOrd="0" presId="urn:microsoft.com/office/officeart/2005/8/layout/chevron2"/>
    <dgm:cxn modelId="{BF809417-E67C-4BF4-B3B4-B804E9809EC3}" type="presOf" srcId="{A41AF155-EA31-4514-89A7-1EB2FE9D7257}" destId="{334DD577-1B02-4BB5-9F66-D41BDEC4DD0D}" srcOrd="0" destOrd="0" presId="urn:microsoft.com/office/officeart/2005/8/layout/chevron2"/>
    <dgm:cxn modelId="{2DE5C949-56D2-49A0-9059-3193A95B5D53}" srcId="{715CA2D9-42A4-4599-B511-6C11D0ED9890}" destId="{F188411A-FF18-48CA-BD11-981B630005B8}" srcOrd="2" destOrd="0" parTransId="{0878B32D-CBBA-4FB7-957B-4E97DDAFC3BF}" sibTransId="{639269DA-B1F7-4D52-8FF3-3A3018AB101A}"/>
    <dgm:cxn modelId="{A562AC67-E5BE-453C-A508-675FAC7AA0D9}" srcId="{715CA2D9-42A4-4599-B511-6C11D0ED9890}" destId="{DD4B459C-3B2F-48E4-8249-3D853DD0C0D2}" srcOrd="1" destOrd="0" parTransId="{C07EEE6D-CBA8-4C9D-B637-BC7B940D4A48}" sibTransId="{CB0344BB-6774-4529-912B-54D49AEBDFDC}"/>
    <dgm:cxn modelId="{0DDAB585-8D28-4660-8D45-2ADC009A270B}" type="presOf" srcId="{6E9F1F7F-DEDC-4B9C-B82B-5F041A7F6447}" destId="{D5AF1A1A-EA46-4044-B6D3-8121195572A2}" srcOrd="0" destOrd="0" presId="urn:microsoft.com/office/officeart/2005/8/layout/chevron2"/>
    <dgm:cxn modelId="{07E14961-4CB8-484E-9388-08A56C025054}" type="presParOf" srcId="{37919C97-4212-464D-A6E8-E5C8F97AB45F}" destId="{3709D056-CA3D-4E86-BDFF-493BE162A82D}" srcOrd="0" destOrd="0" presId="urn:microsoft.com/office/officeart/2005/8/layout/chevron2"/>
    <dgm:cxn modelId="{AF915B90-AD5F-4527-BF8E-E4E334675B8E}" type="presParOf" srcId="{3709D056-CA3D-4E86-BDFF-493BE162A82D}" destId="{CFE6B6B6-417E-4D5B-898E-896AE89FF173}" srcOrd="0" destOrd="0" presId="urn:microsoft.com/office/officeart/2005/8/layout/chevron2"/>
    <dgm:cxn modelId="{7070ABBC-73AE-452B-8580-F544DBD9E6FE}" type="presParOf" srcId="{3709D056-CA3D-4E86-BDFF-493BE162A82D}" destId="{334DD577-1B02-4BB5-9F66-D41BDEC4DD0D}" srcOrd="1" destOrd="0" presId="urn:microsoft.com/office/officeart/2005/8/layout/chevron2"/>
    <dgm:cxn modelId="{B642E157-C29F-4D7E-8E16-EB4B0E1B1764}" type="presParOf" srcId="{37919C97-4212-464D-A6E8-E5C8F97AB45F}" destId="{F85889CF-BEF8-4E78-AC05-9BD1E654C004}" srcOrd="1" destOrd="0" presId="urn:microsoft.com/office/officeart/2005/8/layout/chevron2"/>
    <dgm:cxn modelId="{74393E97-365A-435D-81D9-5617B6D8F46A}" type="presParOf" srcId="{37919C97-4212-464D-A6E8-E5C8F97AB45F}" destId="{9FE048AE-DC92-45F8-9984-0F042C828D43}" srcOrd="2" destOrd="0" presId="urn:microsoft.com/office/officeart/2005/8/layout/chevron2"/>
    <dgm:cxn modelId="{DD4272B3-241B-4AF4-A078-862C64D30E54}" type="presParOf" srcId="{9FE048AE-DC92-45F8-9984-0F042C828D43}" destId="{44C9EE0C-22EA-4206-9091-F9256FFF382E}" srcOrd="0" destOrd="0" presId="urn:microsoft.com/office/officeart/2005/8/layout/chevron2"/>
    <dgm:cxn modelId="{FC1DA39F-953B-4222-B270-27D48E7EA20B}" type="presParOf" srcId="{9FE048AE-DC92-45F8-9984-0F042C828D43}" destId="{D5AF1A1A-EA46-4044-B6D3-8121195572A2}" srcOrd="1" destOrd="0" presId="urn:microsoft.com/office/officeart/2005/8/layout/chevron2"/>
    <dgm:cxn modelId="{79771074-5163-43F6-B499-BB375ACB5511}" type="presParOf" srcId="{37919C97-4212-464D-A6E8-E5C8F97AB45F}" destId="{9AA7819A-62C8-4D07-B292-5315A05D8F2C}" srcOrd="3" destOrd="0" presId="urn:microsoft.com/office/officeart/2005/8/layout/chevron2"/>
    <dgm:cxn modelId="{B4B5D7D8-DCBF-4283-8199-53C7C2AFE369}" type="presParOf" srcId="{37919C97-4212-464D-A6E8-E5C8F97AB45F}" destId="{8773587A-A34D-4C7E-845D-AE61E11D0D13}" srcOrd="4" destOrd="0" presId="urn:microsoft.com/office/officeart/2005/8/layout/chevron2"/>
    <dgm:cxn modelId="{1E5CF814-C5A7-4574-AA7A-BA36DF8DA493}" type="presParOf" srcId="{8773587A-A34D-4C7E-845D-AE61E11D0D13}" destId="{A3ACD80D-77D8-4BBA-8EF9-EFF4EAD63B86}" srcOrd="0" destOrd="0" presId="urn:microsoft.com/office/officeart/2005/8/layout/chevron2"/>
    <dgm:cxn modelId="{0A70DEC5-D720-4984-A502-086B98BC1A7D}" type="presParOf" srcId="{8773587A-A34D-4C7E-845D-AE61E11D0D13}" destId="{8AC911BD-779E-4DDD-99E9-D21FB6588A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1BE0ED-93FC-4CAD-9D90-94C941EC85EE}">
      <dsp:nvSpPr>
        <dsp:cNvPr id="0" name=""/>
        <dsp:cNvSpPr/>
      </dsp:nvSpPr>
      <dsp:spPr>
        <a:xfrm>
          <a:off x="0" y="775986"/>
          <a:ext cx="7884368" cy="554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8A9FE1-5DE6-4CE6-AB07-8AE032114E84}">
      <dsp:nvSpPr>
        <dsp:cNvPr id="0" name=""/>
        <dsp:cNvSpPr/>
      </dsp:nvSpPr>
      <dsp:spPr>
        <a:xfrm>
          <a:off x="394218" y="77539"/>
          <a:ext cx="6622869" cy="102316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8607" tIns="0" rIns="20860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ИС становится условием допуска к ГИА по образовательным программам ООО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94218" y="77539"/>
        <a:ext cx="6622869" cy="1023166"/>
      </dsp:txXfrm>
    </dsp:sp>
    <dsp:sp modelId="{092177D7-7581-48BD-A21B-3794B0246E01}">
      <dsp:nvSpPr>
        <dsp:cNvPr id="0" name=""/>
        <dsp:cNvSpPr/>
      </dsp:nvSpPr>
      <dsp:spPr>
        <a:xfrm>
          <a:off x="0" y="2074824"/>
          <a:ext cx="7884368" cy="554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BE7FDD-AB3F-4463-8190-E2F19DEAFF5D}">
      <dsp:nvSpPr>
        <dsp:cNvPr id="0" name=""/>
        <dsp:cNvSpPr/>
      </dsp:nvSpPr>
      <dsp:spPr>
        <a:xfrm>
          <a:off x="354847" y="1449186"/>
          <a:ext cx="6622703" cy="95035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8607" tIns="0" rIns="20860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Проводится в своих общеобразовательных  организациях учителями школы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54847" y="1449186"/>
        <a:ext cx="6622703" cy="950358"/>
      </dsp:txXfrm>
    </dsp:sp>
    <dsp:sp modelId="{E661A885-CF62-4079-99E8-05D75258AEDD}">
      <dsp:nvSpPr>
        <dsp:cNvPr id="0" name=""/>
        <dsp:cNvSpPr/>
      </dsp:nvSpPr>
      <dsp:spPr>
        <a:xfrm>
          <a:off x="0" y="3328500"/>
          <a:ext cx="7884368" cy="554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D11E15-57BE-4E1A-982A-CCA141D69E1B}">
      <dsp:nvSpPr>
        <dsp:cNvPr id="0" name=""/>
        <dsp:cNvSpPr/>
      </dsp:nvSpPr>
      <dsp:spPr>
        <a:xfrm>
          <a:off x="394218" y="2748024"/>
          <a:ext cx="6622869" cy="90519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8607" tIns="0" rIns="20860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Сроки: 12 февраля, 11 марта, 18 мая     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(основной срок)             (дополнительные сроки)</a:t>
          </a:r>
          <a:endParaRPr lang="en-US" sz="2000" b="1" kern="1200" dirty="0" smtClean="0">
            <a:latin typeface="Arial" pitchFamily="34" charset="0"/>
            <a:cs typeface="Arial" pitchFamily="34" charset="0"/>
          </a:endParaRPr>
        </a:p>
      </dsp:txBody>
      <dsp:txXfrm>
        <a:off x="394218" y="2748024"/>
        <a:ext cx="6622869" cy="90519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1BE0ED-93FC-4CAD-9D90-94C941EC85EE}">
      <dsp:nvSpPr>
        <dsp:cNvPr id="0" name=""/>
        <dsp:cNvSpPr/>
      </dsp:nvSpPr>
      <dsp:spPr>
        <a:xfrm>
          <a:off x="0" y="613193"/>
          <a:ext cx="7496944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8A9FE1-5DE6-4CE6-AB07-8AE032114E84}">
      <dsp:nvSpPr>
        <dsp:cNvPr id="0" name=""/>
        <dsp:cNvSpPr/>
      </dsp:nvSpPr>
      <dsp:spPr>
        <a:xfrm>
          <a:off x="374847" y="41737"/>
          <a:ext cx="6297432" cy="83713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8357" tIns="0" rIns="198357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ИС проходится в период учебного процесса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374847" y="41737"/>
        <a:ext cx="6297432" cy="837136"/>
      </dsp:txXfrm>
    </dsp:sp>
    <dsp:sp modelId="{092177D7-7581-48BD-A21B-3794B0246E01}">
      <dsp:nvSpPr>
        <dsp:cNvPr id="0" name=""/>
        <dsp:cNvSpPr/>
      </dsp:nvSpPr>
      <dsp:spPr>
        <a:xfrm>
          <a:off x="0" y="1675879"/>
          <a:ext cx="7496944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BE7FDD-AB3F-4463-8190-E2F19DEAFF5D}">
      <dsp:nvSpPr>
        <dsp:cNvPr id="0" name=""/>
        <dsp:cNvSpPr/>
      </dsp:nvSpPr>
      <dsp:spPr>
        <a:xfrm>
          <a:off x="337411" y="1163993"/>
          <a:ext cx="6297275" cy="77756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8357" tIns="0" rIns="198357" bIns="0" numCol="1" spcCol="1270" anchor="ctr" anchorCtr="0">
          <a:noAutofit/>
        </a:bodyPr>
        <a:lstStyle/>
        <a:p>
          <a:pPr marL="0" marR="0" lvl="0" indent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2400" b="1" kern="1200" dirty="0" smtClean="0">
            <a:latin typeface="Arial" pitchFamily="34" charset="0"/>
            <a:cs typeface="Arial" pitchFamily="34" charset="0"/>
          </a:endParaRPr>
        </a:p>
        <a:p>
          <a:pPr marL="0" marR="0" lvl="0" indent="0" algn="just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Получение тем для ИС – в 8.00 </a:t>
          </a: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 topic9.rustest.ru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/>
        </a:p>
      </dsp:txBody>
      <dsp:txXfrm>
        <a:off x="337411" y="1163993"/>
        <a:ext cx="6297275" cy="777565"/>
      </dsp:txXfrm>
    </dsp:sp>
    <dsp:sp modelId="{E661A885-CF62-4079-99E8-05D75258AEDD}">
      <dsp:nvSpPr>
        <dsp:cNvPr id="0" name=""/>
        <dsp:cNvSpPr/>
      </dsp:nvSpPr>
      <dsp:spPr>
        <a:xfrm>
          <a:off x="0" y="2701614"/>
          <a:ext cx="7496944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D11E15-57BE-4E1A-982A-CCA141D69E1B}">
      <dsp:nvSpPr>
        <dsp:cNvPr id="0" name=""/>
        <dsp:cNvSpPr/>
      </dsp:nvSpPr>
      <dsp:spPr>
        <a:xfrm>
          <a:off x="374847" y="2226679"/>
          <a:ext cx="6297432" cy="74061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8357" tIns="0" rIns="198357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Рекомендуемое время проведения ИС – с 9.00 до 14.00 часов.</a:t>
          </a:r>
          <a:endParaRPr lang="en-US" sz="2400" b="1" kern="1200" dirty="0" smtClean="0">
            <a:latin typeface="Arial" pitchFamily="34" charset="0"/>
            <a:cs typeface="Arial" pitchFamily="34" charset="0"/>
          </a:endParaRPr>
        </a:p>
      </dsp:txBody>
      <dsp:txXfrm>
        <a:off x="374847" y="2226679"/>
        <a:ext cx="6297432" cy="74061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351E8-DED2-4A50-A503-13345ED1B105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3E151-6B99-4EC6-9E5B-CE1727899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C04A1-4DF3-4ED0-BB5E-8BA72F783991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2175F-7670-427B-9B7B-8DE810FAD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4569E-168D-4CC6-982A-725ED9DF986E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800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842" y="1122363"/>
            <a:ext cx="72009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841" y="3814309"/>
            <a:ext cx="72009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8605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64" y="0"/>
            <a:ext cx="7396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041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64" y="0"/>
            <a:ext cx="7396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167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2622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842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2622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9918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257" y="0"/>
            <a:ext cx="7470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2875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735" y="0"/>
            <a:ext cx="7396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0424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57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A8EA-4627-415C-B0BB-093F9ED0C215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F8B3-885A-4F7E-B6A1-DEBA94600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349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A8EA-4627-415C-B0BB-093F9ED0C215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F8B3-885A-4F7E-B6A1-DEBA94600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321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842" y="1122363"/>
            <a:ext cx="72009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842" y="4467452"/>
            <a:ext cx="72009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0535" y="6356350"/>
            <a:ext cx="1951263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229416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80265" y="6356351"/>
            <a:ext cx="1771649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2066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36" y="-7482"/>
            <a:ext cx="71682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172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36" y="-7482"/>
            <a:ext cx="71682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542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4" y="-7482"/>
            <a:ext cx="789486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592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053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7482"/>
            <a:ext cx="82459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592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028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4725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8506" y="6011014"/>
            <a:ext cx="20574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0257" y="6011013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7806" y="6011014"/>
            <a:ext cx="20574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85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7011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2127" y="6376138"/>
            <a:ext cx="1706337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2955" y="6376138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59873" y="6376137"/>
            <a:ext cx="1657356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089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7011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2127" y="6376138"/>
            <a:ext cx="1706337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2955" y="6376138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59873" y="6376137"/>
            <a:ext cx="1657356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512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D787-D32D-4E92-B227-0E52D5AD77D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408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0" r:id="rId2"/>
    <p:sldLayoutId id="2147483700" r:id="rId3"/>
    <p:sldLayoutId id="2147483711" r:id="rId4"/>
    <p:sldLayoutId id="2147483712" r:id="rId5"/>
    <p:sldLayoutId id="2147483713" r:id="rId6"/>
    <p:sldLayoutId id="2147483701" r:id="rId7"/>
    <p:sldLayoutId id="2147483714" r:id="rId8"/>
    <p:sldLayoutId id="2147483715" r:id="rId9"/>
    <p:sldLayoutId id="2147483702" r:id="rId10"/>
    <p:sldLayoutId id="2147483716" r:id="rId11"/>
    <p:sldLayoutId id="2147483717" r:id="rId12"/>
    <p:sldLayoutId id="2147483718" r:id="rId13"/>
    <p:sldLayoutId id="2147483704" r:id="rId14"/>
    <p:sldLayoutId id="2147483719" r:id="rId15"/>
    <p:sldLayoutId id="2147483705" r:id="rId16"/>
    <p:sldLayoutId id="2147483720" r:id="rId17"/>
    <p:sldLayoutId id="214748372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Итоговое собеседование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1841" y="4365104"/>
            <a:ext cx="7200901" cy="1512167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Е.Н. Круглова, к.ф.н., доцент кафедры теории и методики ОГБОУ ДПО «Костромской областной институт развития образования»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28790" y="6136395"/>
            <a:ext cx="4792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Кострома, 2020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1842" y="332657"/>
            <a:ext cx="7200901" cy="100811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Перед началом ИС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268760"/>
            <a:ext cx="7920880" cy="5112568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 smtClean="0">
                <a:latin typeface="Arial" pitchFamily="34" charset="0"/>
                <a:cs typeface="Arial" pitchFamily="34" charset="0"/>
              </a:rPr>
              <a:t>Экзаменатор-собеседник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аудитории проведения  </a:t>
            </a:r>
          </a:p>
          <a:p>
            <a:pPr lvl="0" algn="just"/>
            <a:r>
              <a:rPr lang="ru-RU" dirty="0" smtClean="0">
                <a:latin typeface="Arial" pitchFamily="34" charset="0"/>
                <a:cs typeface="Arial" pitchFamily="34" charset="0"/>
              </a:rPr>
              <a:t>- проверяет данные документа, удостоверяющего личность;</a:t>
            </a:r>
          </a:p>
          <a:p>
            <a:pPr lvl="0" algn="just"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вносит данные участника (ФИО, класс, данные документа,   удостоверяющего личность) в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ведомость учета проведения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ИС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аудитории;</a:t>
            </a:r>
          </a:p>
          <a:p>
            <a:pPr lvl="0" algn="l"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выдает участнику КИМ; </a:t>
            </a:r>
          </a:p>
          <a:p>
            <a:pPr lvl="0" algn="l"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фиксирует время начала ответа и время окончания </a:t>
            </a:r>
          </a:p>
          <a:p>
            <a:pPr lvl="0" algn="just"/>
            <a:r>
              <a:rPr lang="ru-RU" dirty="0" smtClean="0">
                <a:latin typeface="Arial" pitchFamily="34" charset="0"/>
                <a:cs typeface="Arial" pitchFamily="34" charset="0"/>
              </a:rPr>
              <a:t>ответа    каждого участника;  </a:t>
            </a:r>
          </a:p>
          <a:p>
            <a:pPr lvl="0" algn="l"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проводит собеседование.</a:t>
            </a:r>
          </a:p>
          <a:p>
            <a:pPr lvl="0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выполнение работы каждому участнику отводится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 среднем 15-16 минут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632848" cy="1628087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Что  обязательно надо </a:t>
            </a:r>
            <a:r>
              <a:rPr lang="en-US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ea"/>
                <a:cs typeface="+mj-ea"/>
              </a:rPr>
              <a:t/>
            </a:r>
            <a:br>
              <a:rPr lang="en-US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ea"/>
                <a:cs typeface="+mj-ea"/>
              </a:rPr>
            </a:br>
            <a:r>
              <a:rPr lang="ru-RU" sz="48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помнить ученику</a:t>
            </a:r>
            <a:endParaRPr lang="ru-RU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Стрелка: вправо 5"/>
          <p:cNvSpPr/>
          <p:nvPr/>
        </p:nvSpPr>
        <p:spPr>
          <a:xfrm rot="20580000" flipH="1">
            <a:off x="6626939" y="3776890"/>
            <a:ext cx="2942297" cy="2420938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b="1" dirty="0">
              <a:solidFill>
                <a:srgbClr val="7A2A08"/>
              </a:solidFill>
            </a:endParaRPr>
          </a:p>
        </p:txBody>
      </p:sp>
      <p:pic>
        <p:nvPicPr>
          <p:cNvPr id="8" name="Рисунок 7" descr="File:1328101886 HourGlass.png - Wikimedia Common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5588" y="3283138"/>
            <a:ext cx="949715" cy="1271049"/>
          </a:xfrm>
          <a:prstGeom prst="rect">
            <a:avLst/>
          </a:prstGeom>
        </p:spPr>
      </p:pic>
      <p:graphicFrame>
        <p:nvGraphicFramePr>
          <p:cNvPr id="9" name="Схема 9"/>
          <p:cNvGraphicFramePr/>
          <p:nvPr>
            <p:extLst>
              <p:ext uri="{D42A27DB-BD31-4B8C-83A1-F6EECF244321}">
                <p14:modId xmlns:p14="http://schemas.microsoft.com/office/powerpoint/2010/main" xmlns="" val="1161715958"/>
              </p:ext>
            </p:extLst>
          </p:nvPr>
        </p:nvGraphicFramePr>
        <p:xfrm>
          <a:off x="326431" y="1671467"/>
          <a:ext cx="6010883" cy="5210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 rot="20520000">
            <a:off x="7289214" y="4201150"/>
            <a:ext cx="2057400" cy="144655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15-16</a:t>
            </a:r>
            <a:r>
              <a:rPr lang="ru-RU" sz="4000" b="1" dirty="0">
                <a:solidFill>
                  <a:schemeClr val="bg1"/>
                </a:solidFill>
              </a:rPr>
              <a:t> </a:t>
            </a:r>
            <a:endParaRPr lang="ru-RU" sz="1600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минут</a:t>
            </a:r>
            <a:endParaRPr sz="1600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fb.ru/misc/i/gallery/19663/150782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96" r="9095"/>
          <a:stretch/>
        </p:blipFill>
        <p:spPr bwMode="auto">
          <a:xfrm>
            <a:off x="6935080" y="1671467"/>
            <a:ext cx="130838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24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32404" y="350407"/>
            <a:ext cx="82296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Структура работы</a:t>
            </a:r>
            <a:endParaRPr lang="ru-RU" sz="40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2977" y="1700808"/>
            <a:ext cx="3591660" cy="720080"/>
          </a:xfr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5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Чтение</a:t>
            </a:r>
            <a:endParaRPr lang="ru-RU" sz="5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2573288"/>
            <a:ext cx="3591660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900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Пересказ</a:t>
            </a:r>
            <a:endParaRPr lang="ru-RU" sz="5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4059025"/>
            <a:ext cx="3591660" cy="720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900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Монолог</a:t>
            </a:r>
            <a:endParaRPr lang="ru-RU" sz="5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4942001"/>
            <a:ext cx="3591660" cy="720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900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Диалог</a:t>
            </a:r>
            <a:endParaRPr lang="ru-RU" sz="5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4713103" y="1690312"/>
            <a:ext cx="288032" cy="1603056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364088" y="2131800"/>
            <a:ext cx="295232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900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 часть</a:t>
            </a:r>
            <a:endParaRPr lang="ru-RU" sz="5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4713103" y="4059025"/>
            <a:ext cx="288032" cy="1603056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364088" y="4500513"/>
            <a:ext cx="2952328" cy="720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900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 часть</a:t>
            </a:r>
            <a:endParaRPr lang="ru-RU" sz="5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3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16312101"/>
              </p:ext>
            </p:extLst>
          </p:nvPr>
        </p:nvGraphicFramePr>
        <p:xfrm>
          <a:off x="179512" y="1484784"/>
          <a:ext cx="8748464" cy="518120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86800">
                  <a:extLst>
                    <a:ext uri="{9D8B030D-6E8A-4147-A177-3AD203B41FA5}">
                      <a16:colId xmlns:a16="http://schemas.microsoft.com/office/drawing/2014/main" xmlns="" val="735500634"/>
                    </a:ext>
                  </a:extLst>
                </a:gridCol>
                <a:gridCol w="5600700">
                  <a:extLst>
                    <a:ext uri="{9D8B030D-6E8A-4147-A177-3AD203B41FA5}">
                      <a16:colId xmlns:a16="http://schemas.microsoft.com/office/drawing/2014/main" xmlns="" val="28267525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922965376"/>
                    </a:ext>
                  </a:extLst>
                </a:gridCol>
                <a:gridCol w="1389364">
                  <a:extLst>
                    <a:ext uri="{9D8B030D-6E8A-4147-A177-3AD203B41FA5}">
                      <a16:colId xmlns:a16="http://schemas.microsoft.com/office/drawing/2014/main" xmlns="" val="954797874"/>
                    </a:ext>
                  </a:extLst>
                </a:gridCol>
              </a:tblGrid>
              <a:tr h="7618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Содержание задания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Время </a:t>
                      </a:r>
                      <a:r>
                        <a:rPr lang="en-US" sz="1600" dirty="0">
                          <a:effectLst/>
                        </a:rPr>
                        <a:t/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на подготовку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Время </a:t>
                      </a:r>
                      <a:r>
                        <a:rPr lang="en-US" sz="1600" dirty="0">
                          <a:effectLst/>
                        </a:rPr>
                        <a:t/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на ответ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103135621"/>
                  </a:ext>
                </a:extLst>
              </a:tr>
              <a:tr h="3183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Прочитать вслух текст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 минуты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 минуты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860568735"/>
                  </a:ext>
                </a:extLst>
              </a:tr>
              <a:tr h="10326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Пересказать текст из задания 1 и дополнить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его высказыванием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r>
                        <a:rPr lang="ru-RU" sz="2000" b="1" dirty="0" smtClean="0">
                          <a:effectLst/>
                        </a:rPr>
                        <a:t> минуты</a:t>
                      </a:r>
                      <a:endParaRPr lang="ru-RU" sz="2000" b="1" dirty="0">
                        <a:effectLst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 минуты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968256637"/>
                  </a:ext>
                </a:extLst>
              </a:tr>
              <a:tr h="2167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Выбрать один вариант монолога: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– описать фотографию;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– подготовить повествование на основе жизненного опыта;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– подготовить рассуждение по проблеме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 минута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 минуты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4235985959"/>
                  </a:ext>
                </a:extLst>
              </a:tr>
              <a:tr h="7618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Поучаствовать в диалоге по теме предыдущего задания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 минут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 минуты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815676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8396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6300192" cy="360040"/>
          </a:xfr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4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ЗАДАНИЕ 1.</a:t>
            </a:r>
            <a:r>
              <a:rPr lang="ru-RU" sz="24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pc="150" dirty="0" err="1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Чтение</a:t>
            </a:r>
            <a:r>
              <a:rPr lang="en-US" sz="24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текста</a:t>
            </a:r>
            <a:endParaRPr lang="ru-RU" sz="24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8"/>
          <p:cNvPicPr>
            <a:picLocks noChangeAspect="1"/>
          </p:cNvPicPr>
          <p:nvPr/>
        </p:nvPicPr>
        <p:blipFill rotWithShape="1">
          <a:blip r:embed="rId2" cstate="print"/>
          <a:srcRect b="20855"/>
          <a:stretch/>
        </p:blipFill>
        <p:spPr>
          <a:xfrm>
            <a:off x="3821907" y="1704975"/>
            <a:ext cx="4134469" cy="4401798"/>
          </a:xfrm>
          <a:prstGeom prst="rect">
            <a:avLst/>
          </a:prstGeom>
        </p:spPr>
      </p:pic>
      <p:pic>
        <p:nvPicPr>
          <p:cNvPr id="20" name="Рисунок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1952" y="561975"/>
            <a:ext cx="2576512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Рисунок 39" descr="File:1328101886 HourGlass.png - Wikimedia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027" y="5328938"/>
            <a:ext cx="912244" cy="1216325"/>
          </a:xfrm>
          <a:prstGeom prst="rect">
            <a:avLst/>
          </a:prstGeom>
        </p:spPr>
      </p:pic>
      <p:sp>
        <p:nvSpPr>
          <p:cNvPr id="5" name="Стрелка: вправо 4"/>
          <p:cNvSpPr/>
          <p:nvPr/>
        </p:nvSpPr>
        <p:spPr>
          <a:xfrm>
            <a:off x="-192882" y="5191125"/>
            <a:ext cx="2388617" cy="1354138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2 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минуты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подготовку</a:t>
            </a:r>
            <a:endParaRPr lang="ru-RU" sz="2000" b="1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gray">
          <a:xfrm>
            <a:off x="271558" y="332656"/>
            <a:ext cx="3421245" cy="51125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Вам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конечно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знаком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человек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изображённый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этой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фотографии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Это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Юрий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Алексеевич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Гагарин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(1934–1968) –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первый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космонавт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Выразительно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прочитайте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текст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 Ю.А.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Гагарине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вслух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77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812360" cy="1143000"/>
          </a:xfrm>
          <a:noFill/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Задание 1. Чтение текста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776615"/>
            <a:ext cx="742955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Собеседник-экзаменатор предлагает обучающемуся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познакомиться с текстом для чтения вслух.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При подготовке к чтению ученик может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обращает внимание на: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слова, в которых поставлены ударения,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собственные имена (ФИО людей, географические названия, клички животных и т.п.),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даты, числительные…</a:t>
            </a:r>
          </a:p>
          <a:p>
            <a:endParaRPr lang="ru-RU" sz="800" dirty="0" smtClean="0"/>
          </a:p>
          <a:p>
            <a:r>
              <a:rPr lang="ru-RU" sz="2400" dirty="0" smtClean="0"/>
              <a:t>По окончании подготовки к пересказу </a:t>
            </a:r>
            <a:r>
              <a:rPr lang="ru-RU" sz="2400" b="1" dirty="0" smtClean="0"/>
              <a:t>текст возвращается </a:t>
            </a:r>
            <a:r>
              <a:rPr lang="ru-RU" sz="2400" dirty="0" smtClean="0"/>
              <a:t>собеседнику-экзаменатору.</a:t>
            </a:r>
          </a:p>
          <a:p>
            <a:pPr algn="ctr"/>
            <a:r>
              <a:rPr lang="ru-RU" sz="2400" i="1" dirty="0" smtClean="0"/>
              <a:t>Время на подготовку – </a:t>
            </a:r>
            <a:r>
              <a:rPr lang="ru-RU" sz="2400" b="1" i="1" dirty="0" smtClean="0"/>
              <a:t>2 мин</a:t>
            </a:r>
            <a:r>
              <a:rPr lang="ru-RU" sz="2400" i="1" dirty="0" smtClean="0"/>
              <a:t>.</a:t>
            </a:r>
          </a:p>
          <a:p>
            <a:pPr algn="ctr"/>
            <a:r>
              <a:rPr lang="ru-RU" sz="2400" i="1" dirty="0" smtClean="0"/>
              <a:t>Слушание текста – </a:t>
            </a:r>
            <a:r>
              <a:rPr lang="ru-RU" sz="2400" b="1" i="1" dirty="0" smtClean="0"/>
              <a:t>2 мин</a:t>
            </a:r>
            <a:r>
              <a:rPr lang="ru-RU" sz="2400" i="1" dirty="0" smtClean="0"/>
              <a:t>.</a:t>
            </a:r>
          </a:p>
          <a:p>
            <a:pPr algn="ctr"/>
            <a:endParaRPr lang="ru-RU" sz="2400" i="1" dirty="0" smtClean="0"/>
          </a:p>
          <a:p>
            <a:endParaRPr lang="ru-RU" sz="1600" dirty="0"/>
          </a:p>
        </p:txBody>
      </p:sp>
      <p:pic>
        <p:nvPicPr>
          <p:cNvPr id="2050" name="Picture 2" descr="C:\Users\User\Desktop\Мои документы\Разное\Оформление презентаций\Картинки\Картинки  для оформления презентаций\6a00d8341d417153ef01053625dd5997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500438"/>
            <a:ext cx="2014536" cy="26128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373216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не допускает использование участником итогового собеседования </a:t>
            </a:r>
          </a:p>
          <a:p>
            <a:r>
              <a:rPr lang="ru-RU" b="1" i="1" dirty="0" smtClean="0"/>
              <a:t>черновиков</a:t>
            </a:r>
            <a:r>
              <a:rPr lang="ru-RU" dirty="0" smtClean="0"/>
              <a:t> (кроме участников итогового собеседования с ОВЗ, </a:t>
            </a:r>
          </a:p>
          <a:p>
            <a:r>
              <a:rPr lang="ru-RU" dirty="0" smtClean="0"/>
              <a:t>участников итогового собеседования – детей-инвалидов и инвалидов, </a:t>
            </a:r>
          </a:p>
          <a:p>
            <a:r>
              <a:rPr lang="ru-RU" dirty="0" smtClean="0"/>
              <a:t>которые проходят итоговое собеседование в письменной форме).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181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8172400" cy="518457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-несоблюдение интонации (мелодики) речи, неверная расстановка пауз (интонация, темп)</a:t>
            </a:r>
          </a:p>
          <a:p>
            <a:pPr lvl="0" algn="l"/>
            <a:r>
              <a:rPr lang="ru-RU" b="1" dirty="0" smtClean="0"/>
              <a:t>-неправильное произношение числительных (Гр)</a:t>
            </a:r>
          </a:p>
          <a:p>
            <a:pPr lvl="0" algn="l"/>
            <a:r>
              <a:rPr lang="ru-RU" b="1" dirty="0" smtClean="0"/>
              <a:t>-неправильное произношение некоторых слов (фамилии, имена, отчества) (</a:t>
            </a:r>
            <a:r>
              <a:rPr lang="ru-RU" b="1" dirty="0" err="1" smtClean="0"/>
              <a:t>Орф</a:t>
            </a:r>
            <a:r>
              <a:rPr lang="ru-RU" b="1" dirty="0" smtClean="0"/>
              <a:t>)</a:t>
            </a:r>
          </a:p>
          <a:p>
            <a:pPr lvl="0" algn="l"/>
            <a:r>
              <a:rPr lang="ru-RU" b="1" dirty="0" smtClean="0"/>
              <a:t>-съедание окончаний некоторых слов, особенно множественного числа существительных и окончаний у глаголов (Иск)</a:t>
            </a:r>
          </a:p>
          <a:p>
            <a:pPr lvl="0" algn="l"/>
            <a:r>
              <a:rPr lang="ru-RU" b="1" dirty="0" smtClean="0"/>
              <a:t>-замена одного слова на другое при чтении (Иск: </a:t>
            </a:r>
            <a:r>
              <a:rPr lang="ru-RU" b="1" i="1" dirty="0" smtClean="0"/>
              <a:t>вместо является - явление</a:t>
            </a:r>
            <a:r>
              <a:rPr lang="ru-RU" b="1" dirty="0" smtClean="0"/>
              <a:t>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971600" y="1"/>
            <a:ext cx="8172400" cy="1268760"/>
          </a:xfrm>
        </p:spPr>
        <p:txBody>
          <a:bodyPr>
            <a:normAutofit/>
          </a:bodyPr>
          <a:lstStyle/>
          <a:p>
            <a:r>
              <a:rPr lang="ru-RU" sz="4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Возможные трудности при чтении</a:t>
            </a:r>
            <a:endParaRPr lang="ru-RU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692629" cy="1008112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Оценка выполнения </a:t>
            </a:r>
            <a:r>
              <a:rPr lang="ru-RU" sz="36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6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задания </a:t>
            </a:r>
            <a:r>
              <a:rPr lang="ru-RU" sz="36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15220407"/>
              </p:ext>
            </p:extLst>
          </p:nvPr>
        </p:nvGraphicFramePr>
        <p:xfrm>
          <a:off x="467544" y="1396751"/>
          <a:ext cx="8371721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9834">
                  <a:extLst>
                    <a:ext uri="{9D8B030D-6E8A-4147-A177-3AD203B41FA5}">
                      <a16:colId xmlns="" xmlns:a16="http://schemas.microsoft.com/office/drawing/2014/main" val="1641891323"/>
                    </a:ext>
                  </a:extLst>
                </a:gridCol>
                <a:gridCol w="1291887">
                  <a:extLst>
                    <a:ext uri="{9D8B030D-6E8A-4147-A177-3AD203B41FA5}">
                      <a16:colId xmlns="" xmlns:a16="http://schemas.microsoft.com/office/drawing/2014/main" val="156695700"/>
                    </a:ext>
                  </a:extLst>
                </a:gridCol>
              </a:tblGrid>
              <a:tr h="320607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dirty="0">
                          <a:effectLst/>
                        </a:rPr>
                        <a:t>Критерии оценивания чтения вслух</a:t>
                      </a:r>
                    </a:p>
                  </a:txBody>
                  <a:tcPr marL="7144" marR="7144" marT="9525" marB="952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dirty="0">
                          <a:effectLst/>
                        </a:rPr>
                        <a:t>Баллы</a:t>
                      </a:r>
                    </a:p>
                  </a:txBody>
                  <a:tcPr marL="7144" marR="7144" marT="9525" marB="9525"/>
                </a:tc>
                <a:extLst>
                  <a:ext uri="{0D108BD9-81ED-4DB2-BD59-A6C34878D82A}">
                    <a16:rowId xmlns="" xmlns:a16="http://schemas.microsoft.com/office/drawing/2014/main" val="1460969311"/>
                  </a:ext>
                </a:extLst>
              </a:tr>
              <a:tr h="380956"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2400" b="1" dirty="0" smtClean="0">
                          <a:effectLst/>
                        </a:rPr>
                        <a:t>ИЧ. Критерий </a:t>
                      </a:r>
                      <a:r>
                        <a:rPr lang="ru-RU" sz="2400" b="1" dirty="0">
                          <a:effectLst/>
                        </a:rPr>
                        <a:t>1. </a:t>
                      </a:r>
                      <a:r>
                        <a:rPr lang="ru-RU" sz="2400" b="1" dirty="0" smtClean="0">
                          <a:effectLst/>
                        </a:rPr>
                        <a:t>Интонация</a:t>
                      </a:r>
                      <a:endParaRPr lang="ru-RU" sz="2400" b="1" dirty="0">
                        <a:effectLst/>
                      </a:endParaRPr>
                    </a:p>
                  </a:txBody>
                  <a:tcPr marL="7144" marR="7144" marT="9525" marB="95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09848905"/>
                  </a:ext>
                </a:extLst>
              </a:tr>
              <a:tr h="441306"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effectLst/>
                        </a:rPr>
                        <a:t>Интонация </a:t>
                      </a:r>
                      <a:r>
                        <a:rPr lang="ru-RU" sz="1800" dirty="0" smtClean="0">
                          <a:effectLst/>
                        </a:rPr>
                        <a:t>соответствует </a:t>
                      </a:r>
                      <a:r>
                        <a:rPr lang="ru-RU" sz="1800" dirty="0">
                          <a:effectLst/>
                        </a:rPr>
                        <a:t>пунктуационному оформлению текста</a:t>
                      </a:r>
                    </a:p>
                  </a:txBody>
                  <a:tcPr marL="7144" marR="7144" marT="9525" marB="952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1" dirty="0">
                          <a:effectLst/>
                        </a:rPr>
                        <a:t>1</a:t>
                      </a:r>
                    </a:p>
                  </a:txBody>
                  <a:tcPr marL="7144" marR="7144" marT="9525" marB="9525"/>
                </a:tc>
                <a:extLst>
                  <a:ext uri="{0D108BD9-81ED-4DB2-BD59-A6C34878D82A}">
                    <a16:rowId xmlns="" xmlns:a16="http://schemas.microsoft.com/office/drawing/2014/main" val="1225358014"/>
                  </a:ext>
                </a:extLst>
              </a:tr>
              <a:tr h="441306"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effectLst/>
                        </a:rPr>
                        <a:t>Интонация не соответствует пунктуационному оформлению текста</a:t>
                      </a:r>
                    </a:p>
                  </a:txBody>
                  <a:tcPr marL="7144" marR="7144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1" dirty="0">
                          <a:effectLst/>
                        </a:rPr>
                        <a:t>0</a:t>
                      </a:r>
                    </a:p>
                  </a:txBody>
                  <a:tcPr marL="7144" marR="7144" marT="9525" marB="9525"/>
                </a:tc>
                <a:extLst>
                  <a:ext uri="{0D108BD9-81ED-4DB2-BD59-A6C34878D82A}">
                    <a16:rowId xmlns="" xmlns:a16="http://schemas.microsoft.com/office/drawing/2014/main" val="3037314655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35099402"/>
              </p:ext>
            </p:extLst>
          </p:nvPr>
        </p:nvGraphicFramePr>
        <p:xfrm>
          <a:off x="467544" y="3284985"/>
          <a:ext cx="8517508" cy="1872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2144">
                  <a:extLst>
                    <a:ext uri="{9D8B030D-6E8A-4147-A177-3AD203B41FA5}">
                      <a16:colId xmlns="" xmlns:a16="http://schemas.microsoft.com/office/drawing/2014/main" val="1691348855"/>
                    </a:ext>
                  </a:extLst>
                </a:gridCol>
                <a:gridCol w="1385364">
                  <a:extLst>
                    <a:ext uri="{9D8B030D-6E8A-4147-A177-3AD203B41FA5}">
                      <a16:colId xmlns="" xmlns:a16="http://schemas.microsoft.com/office/drawing/2014/main" val="2585638469"/>
                    </a:ext>
                  </a:extLst>
                </a:gridCol>
              </a:tblGrid>
              <a:tr h="480179"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2400" b="1" dirty="0" smtClean="0">
                          <a:effectLst/>
                        </a:rPr>
                        <a:t>ТЧ. Критерий </a:t>
                      </a:r>
                      <a:r>
                        <a:rPr lang="ru-RU" sz="2400" b="1" dirty="0">
                          <a:effectLst/>
                        </a:rPr>
                        <a:t>2. Темп чтения</a:t>
                      </a:r>
                    </a:p>
                  </a:txBody>
                  <a:tcPr marL="7144" marR="7144" marT="9525" marB="95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29783826"/>
                  </a:ext>
                </a:extLst>
              </a:tr>
              <a:tr h="542900">
                <a:tc>
                  <a:txBody>
                    <a:bodyPr/>
                    <a:lstStyle/>
                    <a:p>
                      <a:pPr fontAlgn="base"/>
                      <a:r>
                        <a:rPr lang="ru-RU" sz="2000" dirty="0">
                          <a:effectLst/>
                        </a:rPr>
                        <a:t>Темп чтения соответствует коммуникативной задаче</a:t>
                      </a:r>
                    </a:p>
                  </a:txBody>
                  <a:tcPr marL="7144" marR="7144" marT="9525" marB="952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1" dirty="0">
                          <a:effectLst/>
                        </a:rPr>
                        <a:t>1</a:t>
                      </a:r>
                    </a:p>
                  </a:txBody>
                  <a:tcPr marL="7144" marR="7144" marT="9525" marB="9525"/>
                </a:tc>
                <a:extLst>
                  <a:ext uri="{0D108BD9-81ED-4DB2-BD59-A6C34878D82A}">
                    <a16:rowId xmlns="" xmlns:a16="http://schemas.microsoft.com/office/drawing/2014/main" val="2474340488"/>
                  </a:ext>
                </a:extLst>
              </a:tr>
              <a:tr h="849128">
                <a:tc>
                  <a:txBody>
                    <a:bodyPr/>
                    <a:lstStyle/>
                    <a:p>
                      <a:pPr lvl="0" algn="l" fontAlgn="base">
                        <a:buNone/>
                      </a:pPr>
                      <a:r>
                        <a:rPr lang="ru-RU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Темп чтения не соответствует коммуникативной задаче</a:t>
                      </a:r>
                      <a:endParaRPr lang="ru-RU" sz="1050" dirty="0">
                        <a:effectLst/>
                        <a:latin typeface="+mn-lt"/>
                      </a:endParaRPr>
                    </a:p>
                  </a:txBody>
                  <a:tcPr marL="7144" marR="7144" marT="9525" marB="9525"/>
                </a:tc>
                <a:tc>
                  <a:txBody>
                    <a:bodyPr/>
                    <a:lstStyle/>
                    <a:p>
                      <a:pPr lvl="0" algn="ctr" fontAlgn="base">
                        <a:buNone/>
                      </a:pPr>
                      <a:r>
                        <a:rPr lang="ru-RU" sz="2800" b="1" dirty="0">
                          <a:effectLst/>
                        </a:rPr>
                        <a:t>0</a:t>
                      </a:r>
                    </a:p>
                  </a:txBody>
                  <a:tcPr marL="7144" marR="7144" marT="9525" marB="9525"/>
                </a:tc>
                <a:extLst>
                  <a:ext uri="{0D108BD9-81ED-4DB2-BD59-A6C34878D82A}">
                    <a16:rowId xmlns="" xmlns:a16="http://schemas.microsoft.com/office/drawing/2014/main" val="397162761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287" y="5013176"/>
            <a:ext cx="9114886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2 балла – максимум за задание 1</a:t>
            </a:r>
          </a:p>
        </p:txBody>
      </p:sp>
    </p:spTree>
    <p:extLst>
      <p:ext uri="{BB962C8B-B14F-4D97-AF65-F5344CB8AC3E}">
        <p14:creationId xmlns="" xmlns:p14="http://schemas.microsoft.com/office/powerpoint/2010/main" val="401973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Задание 2. </a:t>
            </a:r>
            <a:r>
              <a:rPr lang="ru-RU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Пересказ </a:t>
            </a:r>
            <a:r>
              <a:rPr lang="ru-RU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текста </a:t>
            </a:r>
            <a:br>
              <a:rPr lang="ru-RU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 включением приведенного высказывания</a:t>
            </a:r>
            <a:endParaRPr lang="ru-RU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" name="Рисунок 20" descr="File:1328101886 HourGlass.png - Wikimedia Common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82599" y="5544848"/>
            <a:ext cx="1217204" cy="121720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61702" y="1963251"/>
            <a:ext cx="8424936" cy="196977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dirty="0"/>
              <a:t>Полёт Юрия Гагарина по околоземной орбите стал возможен благодаря усилиям </a:t>
            </a:r>
            <a:r>
              <a:rPr dirty="0" err="1"/>
              <a:t>Cергея</a:t>
            </a:r>
            <a:r>
              <a:rPr dirty="0"/>
              <a:t> Павловича Королёва – выдающегося конструктора и учёного, </a:t>
            </a:r>
            <a:r>
              <a:rPr dirty="0" err="1"/>
              <a:t>работавшего</a:t>
            </a:r>
            <a:r>
              <a:rPr dirty="0"/>
              <a:t> </a:t>
            </a:r>
            <a:r>
              <a:rPr lang="ru-RU" dirty="0">
                <a:latin typeface="+mn-ea"/>
                <a:cs typeface="+mn-ea"/>
              </a:rPr>
              <a:t> </a:t>
            </a:r>
            <a:r>
              <a:rPr dirty="0" smtClean="0"/>
              <a:t>в </a:t>
            </a:r>
            <a:r>
              <a:rPr dirty="0"/>
              <a:t>области ракетной и ракетно-космической техники. Именно он создал первый пилотируемый космический корабль "Восток-1", доставивший Гагарина на орбиту. </a:t>
            </a:r>
            <a:endParaRPr lang="ru-RU" dirty="0"/>
          </a:p>
          <a:p>
            <a:pPr algn="just"/>
            <a:r>
              <a:rPr b="1" dirty="0" err="1"/>
              <a:t>Перескажите</a:t>
            </a:r>
            <a:r>
              <a:rPr b="1" dirty="0"/>
              <a:t> </a:t>
            </a:r>
            <a:r>
              <a:rPr dirty="0" err="1"/>
              <a:t>прочитанный</a:t>
            </a:r>
            <a:r>
              <a:rPr dirty="0"/>
              <a:t> </a:t>
            </a:r>
            <a:r>
              <a:rPr dirty="0" err="1"/>
              <a:t>Вами</a:t>
            </a:r>
            <a:r>
              <a:rPr dirty="0"/>
              <a:t> </a:t>
            </a:r>
            <a:r>
              <a:rPr dirty="0" err="1"/>
              <a:t>текст</a:t>
            </a:r>
            <a:r>
              <a:rPr dirty="0"/>
              <a:t>, </a:t>
            </a:r>
            <a:r>
              <a:rPr dirty="0" err="1"/>
              <a:t>включив</a:t>
            </a:r>
            <a:r>
              <a:rPr dirty="0"/>
              <a:t> в </a:t>
            </a:r>
            <a:r>
              <a:rPr dirty="0" err="1"/>
              <a:t>пересказ</a:t>
            </a:r>
            <a:r>
              <a:rPr dirty="0"/>
              <a:t> </a:t>
            </a:r>
            <a:r>
              <a:rPr dirty="0" err="1"/>
              <a:t>слова</a:t>
            </a:r>
            <a:r>
              <a:rPr dirty="0"/>
              <a:t> С.П. </a:t>
            </a:r>
            <a:r>
              <a:rPr dirty="0" err="1"/>
              <a:t>Королёва</a:t>
            </a:r>
            <a:r>
              <a:rPr dirty="0"/>
              <a:t> 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dirty="0"/>
              <a:t>о </a:t>
            </a:r>
            <a:r>
              <a:rPr dirty="0" err="1"/>
              <a:t>Юрии</a:t>
            </a:r>
            <a:r>
              <a:rPr dirty="0"/>
              <a:t> </a:t>
            </a:r>
            <a:r>
              <a:rPr dirty="0" err="1"/>
              <a:t>Гагарине</a:t>
            </a:r>
            <a:r>
              <a:rPr dirty="0"/>
              <a:t>:</a:t>
            </a:r>
          </a:p>
          <a:p>
            <a:endParaRPr sz="1400" dirty="0"/>
          </a:p>
        </p:txBody>
      </p:sp>
      <p:sp>
        <p:nvSpPr>
          <p:cNvPr id="26" name="Стрелка: вправо 25"/>
          <p:cNvSpPr/>
          <p:nvPr/>
        </p:nvSpPr>
        <p:spPr>
          <a:xfrm flipH="1">
            <a:off x="7164288" y="5517132"/>
            <a:ext cx="2064247" cy="1272636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 </a:t>
            </a:r>
            <a:r>
              <a:rPr lang="en-US" b="1" dirty="0" err="1" smtClean="0">
                <a:solidFill>
                  <a:schemeClr val="bg1"/>
                </a:solidFill>
              </a:rPr>
              <a:t>минут</a:t>
            </a:r>
            <a:r>
              <a:rPr lang="ru-RU" b="1" dirty="0" smtClean="0">
                <a:solidFill>
                  <a:schemeClr val="bg1"/>
                </a:solidFill>
              </a:rPr>
              <a:t>ы</a:t>
            </a:r>
            <a:r>
              <a:rPr lang="en-US" b="1" dirty="0">
                <a:solidFill>
                  <a:schemeClr val="bg1"/>
                </a:solidFill>
                <a:latin typeface="+mn-ea"/>
                <a:cs typeface="+mn-ea"/>
              </a:rPr>
              <a:t/>
            </a:r>
            <a:br>
              <a:rPr lang="en-US" b="1" dirty="0">
                <a:solidFill>
                  <a:schemeClr val="bg1"/>
                </a:solidFill>
                <a:latin typeface="+mn-ea"/>
                <a:cs typeface="+mn-ea"/>
              </a:rPr>
            </a:br>
            <a:r>
              <a:rPr lang="en-US" b="1" dirty="0" err="1">
                <a:solidFill>
                  <a:schemeClr val="bg1"/>
                </a:solidFill>
              </a:rPr>
              <a:t>на</a:t>
            </a:r>
            <a:r>
              <a:rPr lang="en-US" b="1" dirty="0">
                <a:solidFill>
                  <a:schemeClr val="bg1"/>
                </a:solidFill>
              </a:rPr>
              <a:t> </a:t>
            </a:r>
            <a:r>
              <a:rPr lang="en-US" b="1" dirty="0" err="1">
                <a:solidFill>
                  <a:schemeClr val="bg1"/>
                </a:solidFill>
              </a:rPr>
              <a:t>подготовку</a:t>
            </a:r>
            <a:endParaRPr lang="ru-RU" b="1" dirty="0" err="1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3705" y="3573016"/>
            <a:ext cx="8880580" cy="132343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sz="2000" b="1" i="1" dirty="0">
                <a:solidFill>
                  <a:srgbClr val="002060"/>
                </a:solidFill>
              </a:rPr>
              <a:t>"Он открыл людям Земли дорогу в неизвестный мир. Но только ли это? </a:t>
            </a:r>
            <a:r>
              <a:rPr lang="en-US" sz="2000" b="1" dirty="0">
                <a:latin typeface="+mn-ea"/>
                <a:cs typeface="+mn-ea"/>
              </a:rPr>
              <a:t/>
            </a:r>
            <a:br>
              <a:rPr lang="en-US" sz="2000" b="1" dirty="0">
                <a:latin typeface="+mn-ea"/>
                <a:cs typeface="+mn-ea"/>
              </a:rPr>
            </a:br>
            <a:r>
              <a:rPr sz="2000" b="1" i="1" dirty="0">
                <a:solidFill>
                  <a:srgbClr val="002060"/>
                </a:solidFill>
              </a:rPr>
              <a:t>Думается, Гагарин сделал нечто большее – он дал людям веру </a:t>
            </a:r>
            <a:r>
              <a:rPr lang="en-US" sz="2000" b="1" dirty="0">
                <a:latin typeface="+mn-ea"/>
                <a:cs typeface="+mn-ea"/>
              </a:rPr>
              <a:t/>
            </a:r>
            <a:br>
              <a:rPr lang="en-US" sz="2000" b="1" dirty="0">
                <a:latin typeface="+mn-ea"/>
                <a:cs typeface="+mn-ea"/>
              </a:rPr>
            </a:br>
            <a:r>
              <a:rPr sz="2000" b="1" i="1" dirty="0">
                <a:solidFill>
                  <a:srgbClr val="002060"/>
                </a:solidFill>
              </a:rPr>
              <a:t>в их собственные силы, в их возможности, дал силу идти увереннее, смелее…"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6354" y="5010239"/>
            <a:ext cx="7583998" cy="101566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Подумайте, где лучше использовать слова С.П. </a:t>
            </a:r>
            <a:r>
              <a:rPr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Королёва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пересказе. Вы можете использовать </a:t>
            </a:r>
            <a:r>
              <a:rPr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любые</a:t>
            </a:r>
            <a:r>
              <a:rPr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способы</a:t>
            </a:r>
            <a:r>
              <a:rPr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цитирования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77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700808"/>
            <a:ext cx="7839135" cy="442240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При выполнении заданий КИМ итогового собеседования (задание № 2 «Пересказ текста») участник итогового собеседования может пользоваться </a:t>
            </a:r>
            <a:r>
              <a:rPr lang="ru-RU" b="1" dirty="0" smtClean="0"/>
              <a:t>«Полем для заметок», </a:t>
            </a:r>
            <a:r>
              <a:rPr lang="ru-RU" dirty="0" smtClean="0"/>
              <a:t>предусмотренным КИМ итогового собеседования. При выполнении других заданий КИМ итогового собеседования делать письменные заметки не разрешается.</a:t>
            </a:r>
          </a:p>
          <a:p>
            <a:r>
              <a:rPr lang="ru-RU" dirty="0" smtClean="0"/>
              <a:t>Во время выполнения задания 2  </a:t>
            </a:r>
            <a:r>
              <a:rPr lang="ru-RU" b="1" dirty="0" smtClean="0"/>
              <a:t>можно: </a:t>
            </a:r>
          </a:p>
          <a:p>
            <a:pPr algn="l">
              <a:buFont typeface="Arial" pitchFamily="34" charset="0"/>
              <a:buChar char="•"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 составить план текста,  </a:t>
            </a:r>
          </a:p>
          <a:p>
            <a:pPr algn="l">
              <a:buFont typeface="Arial" pitchFamily="34" charset="0"/>
              <a:buChar char="•"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 пользоваться  записями, сделанными во время  подготовки к чтению текста, </a:t>
            </a:r>
          </a:p>
          <a:p>
            <a:pPr algn="l">
              <a:buFont typeface="Arial" pitchFamily="34" charset="0"/>
              <a:buChar char="•"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 прочитать цитату и подумать, как удачнее её вставить в пересказ</a:t>
            </a:r>
            <a:r>
              <a:rPr lang="ru-RU" dirty="0" smtClean="0"/>
              <a:t>.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Записи не учитываются при оценивании работы.</a:t>
            </a:r>
          </a:p>
          <a:p>
            <a:r>
              <a:rPr lang="ru-RU" i="1" dirty="0" smtClean="0"/>
              <a:t>Пересказ текста – </a:t>
            </a:r>
            <a:r>
              <a:rPr lang="ru-RU" b="1" i="1" dirty="0" smtClean="0"/>
              <a:t>3 мин.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681842" y="1122363"/>
            <a:ext cx="7200901" cy="50643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Задание 2. Пересказ текста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41753" y="0"/>
            <a:ext cx="8229600" cy="1556792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Рекомендации</a:t>
            </a:r>
            <a:r>
              <a:rPr lang="ru-RU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 пересказу</a:t>
            </a:r>
            <a:endParaRPr lang="ru-RU" sz="44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732" y="2448854"/>
            <a:ext cx="8929718" cy="4438846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3600" b="1" dirty="0" smtClean="0">
                <a:cs typeface="Times New Roman" pitchFamily="18" charset="0"/>
              </a:rPr>
              <a:t>Пересказ должен быть </a:t>
            </a:r>
            <a:r>
              <a:rPr lang="ru-RU" sz="3600" b="1" u="sng" dirty="0" smtClean="0">
                <a:cs typeface="Times New Roman" pitchFamily="18" charset="0"/>
              </a:rPr>
              <a:t>подробным.</a:t>
            </a:r>
            <a:endParaRPr lang="ru-RU" sz="3600" b="1" u="sng" dirty="0">
              <a:cs typeface="Times New Roman" pitchFamily="18" charset="0"/>
            </a:endParaRPr>
          </a:p>
          <a:p>
            <a:pPr lvl="0" algn="just"/>
            <a:r>
              <a:rPr lang="ru-RU" sz="3600" b="1" dirty="0">
                <a:cs typeface="Times New Roman" pitchFamily="18" charset="0"/>
              </a:rPr>
              <a:t>Во время подготовки </a:t>
            </a:r>
            <a:r>
              <a:rPr lang="ru-RU" sz="3600" b="1" dirty="0" smtClean="0">
                <a:cs typeface="Times New Roman" pitchFamily="18" charset="0"/>
              </a:rPr>
              <a:t>обучающиеся </a:t>
            </a:r>
            <a:r>
              <a:rPr lang="ru-RU" sz="3600" b="1" dirty="0">
                <a:cs typeface="Times New Roman" pitchFamily="18" charset="0"/>
              </a:rPr>
              <a:t>могут делать записи: план текста, ключевые слова, имена, даты – и во время пересказа пользоваться этими записями.</a:t>
            </a:r>
          </a:p>
          <a:p>
            <a:pPr lvl="0" algn="just"/>
            <a:r>
              <a:rPr lang="ru-RU" sz="3600" b="1" dirty="0">
                <a:cs typeface="Times New Roman" pitchFamily="18" charset="0"/>
              </a:rPr>
              <a:t>Цитату, которую нужно вставить в текст, заучивать или записывать не надо. </a:t>
            </a:r>
          </a:p>
          <a:p>
            <a:pPr lvl="0" algn="just"/>
            <a:r>
              <a:rPr lang="ru-RU" sz="3600" b="1" dirty="0">
                <a:cs typeface="Times New Roman" pitchFamily="18" charset="0"/>
              </a:rPr>
              <a:t>Вариант вставки цитаты в текст может быть не один!</a:t>
            </a:r>
          </a:p>
          <a:p>
            <a:pPr lvl="0" algn="just"/>
            <a:r>
              <a:rPr lang="ru-RU" sz="3600" b="1" dirty="0">
                <a:cs typeface="Times New Roman" pitchFamily="18" charset="0"/>
              </a:rPr>
              <a:t>Цитату </a:t>
            </a:r>
            <a:r>
              <a:rPr lang="ru-RU" sz="3600" b="1" dirty="0" smtClean="0">
                <a:cs typeface="Times New Roman" pitchFamily="18" charset="0"/>
              </a:rPr>
              <a:t>должна  </a:t>
            </a:r>
            <a:r>
              <a:rPr lang="ru-RU" sz="3600" b="1" dirty="0">
                <a:cs typeface="Times New Roman" pitchFamily="18" charset="0"/>
              </a:rPr>
              <a:t>быть органично </a:t>
            </a:r>
            <a:r>
              <a:rPr lang="ru-RU" sz="3600" b="1" dirty="0" smtClean="0">
                <a:cs typeface="Times New Roman" pitchFamily="18" charset="0"/>
              </a:rPr>
              <a:t>связана с содержанием текста. Это должен быть цельный текст!</a:t>
            </a:r>
            <a:endParaRPr lang="ru-RU" sz="3600" b="1" dirty="0">
              <a:cs typeface="Times New Roman" pitchFamily="18" charset="0"/>
            </a:endParaRPr>
          </a:p>
          <a:p>
            <a:pPr lvl="0" algn="just"/>
            <a:r>
              <a:rPr lang="ru-RU" sz="3600" b="1" dirty="0">
                <a:cs typeface="Times New Roman" pitchFamily="18" charset="0"/>
              </a:rPr>
              <a:t>Уместно </a:t>
            </a:r>
            <a:r>
              <a:rPr lang="ru-RU" sz="3600" b="1" dirty="0" smtClean="0">
                <a:cs typeface="Times New Roman" pitchFamily="18" charset="0"/>
              </a:rPr>
              <a:t>(но необязательно!) </a:t>
            </a:r>
            <a:r>
              <a:rPr lang="ru-RU" sz="3600" b="1" dirty="0">
                <a:cs typeface="Times New Roman" pitchFamily="18" charset="0"/>
              </a:rPr>
              <a:t>при включении цитаты пользоваться «</a:t>
            </a:r>
            <a:r>
              <a:rPr lang="ru-RU" sz="3600" b="1" dirty="0" smtClean="0">
                <a:cs typeface="Times New Roman" pitchFamily="18" charset="0"/>
              </a:rPr>
              <a:t>подводными</a:t>
            </a:r>
            <a:r>
              <a:rPr lang="ru-RU" sz="3600" b="1" dirty="0">
                <a:cs typeface="Times New Roman" pitchFamily="18" charset="0"/>
              </a:rPr>
              <a:t>» словами, например</a:t>
            </a:r>
            <a:r>
              <a:rPr lang="ru-RU" sz="3600" b="1" dirty="0" smtClean="0">
                <a:cs typeface="Times New Roman" pitchFamily="18" charset="0"/>
              </a:rPr>
              <a:t>: «</a:t>
            </a:r>
            <a:r>
              <a:rPr lang="ru-RU" sz="3600" b="1" dirty="0">
                <a:cs typeface="Times New Roman" pitchFamily="18" charset="0"/>
              </a:rPr>
              <a:t>Оценивая вклад … (имя героя текста) в … (его дело), … (автор цитаты) говорил</a:t>
            </a:r>
            <a:r>
              <a:rPr lang="ru-RU" sz="3600" b="1" dirty="0" smtClean="0">
                <a:cs typeface="Times New Roman" pitchFamily="18" charset="0"/>
              </a:rPr>
              <a:t>… или «…  </a:t>
            </a:r>
            <a:r>
              <a:rPr lang="ru-RU" sz="3600" b="1" dirty="0">
                <a:cs typeface="Times New Roman" pitchFamily="18" charset="0"/>
              </a:rPr>
              <a:t>(автор цитаты) высоко ценил … (герой текста) и говорил, что …» и. п.</a:t>
            </a:r>
          </a:p>
          <a:p>
            <a:pPr algn="just"/>
            <a:r>
              <a:rPr lang="ru-RU" sz="3600" b="1" dirty="0">
                <a:cs typeface="Times New Roman" pitchFamily="18" charset="0"/>
              </a:rPr>
              <a:t>А можно просто воспользоваться одним из способов </a:t>
            </a:r>
            <a:r>
              <a:rPr lang="ru-RU" sz="3600" b="1" dirty="0" smtClean="0">
                <a:cs typeface="Times New Roman" pitchFamily="18" charset="0"/>
              </a:rPr>
              <a:t>цитирования.</a:t>
            </a:r>
            <a:endParaRPr lang="ru-RU" sz="3600" b="1" dirty="0"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4100" name="Picture 4" descr="http://broidery.ru/wp-content/uploads/2016/05/aten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857388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71202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122362"/>
            <a:ext cx="7767127" cy="518695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Нормативная база, назначение итогового собеседования.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Регламент организации и проведения ИС.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Форма, структура работы.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Проблемы и трудности.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Рекомендации по подготовке обучающихся.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0269203"/>
              </p:ext>
            </p:extLst>
          </p:nvPr>
        </p:nvGraphicFramePr>
        <p:xfrm>
          <a:off x="170112" y="685651"/>
          <a:ext cx="8785225" cy="5603919"/>
        </p:xfrm>
        <a:graphic>
          <a:graphicData uri="http://schemas.openxmlformats.org/drawingml/2006/table">
            <a:tbl>
              <a:tblPr/>
              <a:tblGrid>
                <a:gridCol w="2828914"/>
                <a:gridCol w="5956311"/>
              </a:tblGrid>
              <a:tr h="757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cs typeface="Arial" charset="0"/>
                        </a:rPr>
                        <a:t>Способы передачи чужой речи</a:t>
                      </a:r>
                    </a:p>
                  </a:txBody>
                  <a:tcPr marL="91443" marR="91443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cs typeface="Arial" charset="0"/>
                        </a:rPr>
                        <a:t>Примеры</a:t>
                      </a:r>
                    </a:p>
                  </a:txBody>
                  <a:tcPr marL="91443" marR="91443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24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cs typeface="Arial" charset="0"/>
                        </a:rPr>
                        <a:t>Предложения с прямой речью</a:t>
                      </a:r>
                    </a:p>
                  </a:txBody>
                  <a:tcPr marL="91443" marR="91443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2000" b="0" i="0" dirty="0" smtClean="0">
                          <a:latin typeface="+mn-lt"/>
                        </a:rPr>
                        <a:t>С.П.Королев</a:t>
                      </a:r>
                      <a:r>
                        <a:rPr lang="ru-RU" sz="2000" b="0" i="0" baseline="0" dirty="0" smtClean="0">
                          <a:latin typeface="+mn-lt"/>
                        </a:rPr>
                        <a:t> так говорил</a:t>
                      </a:r>
                      <a:r>
                        <a:rPr lang="ru-RU" sz="2000" b="0" i="0" dirty="0" smtClean="0">
                          <a:latin typeface="+mn-lt"/>
                        </a:rPr>
                        <a:t> о Юрии Гагарине: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2000" b="1" i="1" dirty="0" smtClean="0">
                          <a:latin typeface="+mn-lt"/>
                        </a:rPr>
                        <a:t>«Он открыл людям Земли дорогу в неизвестный мир. Но только ли это? Думается, Гагарин сделал нечто большее ― он дал людям веру в их собственные силы, в их возможности, дал силу идти увереннее, смелее…»</a:t>
                      </a:r>
                    </a:p>
                  </a:txBody>
                  <a:tcPr marL="91443" marR="91443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10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cs typeface="Arial" charset="0"/>
                        </a:rPr>
                        <a:t>Предложения с косвенной речью</a:t>
                      </a:r>
                    </a:p>
                  </a:txBody>
                  <a:tcPr marL="91443" marR="91443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cs typeface="Arial" charset="0"/>
                        </a:rPr>
                        <a:t>С.П.Королёв считал, 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cs typeface="Arial" charset="0"/>
                        </a:rPr>
                        <a:t>что Юрий Гагарин не только открыл землянам дорогу в неизвестный мир, но и дал им веру в собственные силы и возможности.</a:t>
                      </a:r>
                    </a:p>
                  </a:txBody>
                  <a:tcPr marL="91443" marR="91443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10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cs typeface="Arial" charset="0"/>
                        </a:rPr>
                        <a:t>Предложения с вводными словами</a:t>
                      </a:r>
                    </a:p>
                  </a:txBody>
                  <a:tcPr marL="91443" marR="91443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cs typeface="Arial" charset="0"/>
                        </a:rPr>
                        <a:t>Как утверждал С.П.Королёв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cs typeface="Arial" charset="0"/>
                        </a:rPr>
                        <a:t>, Юрий Гагарин, открыв дорогу в неизвестный мир, сделал нечто большее: заставил людей поверить в свои силы, вселил в них смелость и уверенность.</a:t>
                      </a:r>
                    </a:p>
                  </a:txBody>
                  <a:tcPr marL="91443" marR="91443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gray">
          <a:xfrm>
            <a:off x="447925" y="123676"/>
            <a:ext cx="8229600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Способы цитирования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32397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6134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B050"/>
                </a:solidFill>
              </a:rPr>
              <a:t>Оценка </a:t>
            </a:r>
            <a:r>
              <a:rPr lang="ru-RU" sz="4000" b="1" dirty="0" smtClean="0">
                <a:solidFill>
                  <a:srgbClr val="00B050"/>
                </a:solidFill>
              </a:rPr>
              <a:t>выполнения</a:t>
            </a:r>
            <a:r>
              <a:rPr lang="ru-RU" sz="2400" dirty="0">
                <a:solidFill>
                  <a:srgbClr val="00B050"/>
                </a:solidFill>
                <a:latin typeface="+mj-ea"/>
                <a:cs typeface="+mj-ea"/>
              </a:rPr>
              <a:t> </a:t>
            </a:r>
            <a:r>
              <a:rPr lang="ru-RU" sz="4000" b="1" dirty="0" smtClean="0">
                <a:solidFill>
                  <a:srgbClr val="00B050"/>
                </a:solidFill>
              </a:rPr>
              <a:t>задания </a:t>
            </a:r>
            <a:r>
              <a:rPr lang="ru-RU" sz="4000" b="1" dirty="0">
                <a:solidFill>
                  <a:srgbClr val="00B050"/>
                </a:solidFill>
              </a:rPr>
              <a:t>2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0152059"/>
              </p:ext>
            </p:extLst>
          </p:nvPr>
        </p:nvGraphicFramePr>
        <p:xfrm>
          <a:off x="251520" y="836713"/>
          <a:ext cx="8358188" cy="2686570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7143750">
                  <a:extLst>
                    <a:ext uri="{9D8B030D-6E8A-4147-A177-3AD203B41FA5}">
                      <a16:colId xmlns:a16="http://schemas.microsoft.com/office/drawing/2014/main" xmlns="" val="54417165"/>
                    </a:ext>
                  </a:extLst>
                </a:gridCol>
                <a:gridCol w="1214438">
                  <a:extLst>
                    <a:ext uri="{9D8B030D-6E8A-4147-A177-3AD203B41FA5}">
                      <a16:colId xmlns:a16="http://schemas.microsoft.com/office/drawing/2014/main" xmlns="" val="107946818"/>
                    </a:ext>
                  </a:extLst>
                </a:gridCol>
              </a:tblGrid>
              <a:tr h="710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Критерии оценивания пересказа текста </a:t>
                      </a:r>
                      <a:r>
                        <a:rPr lang="en-US" sz="1600" dirty="0">
                          <a:effectLst/>
                        </a:rPr>
                        <a:t/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с включением приведённого высказывания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Баллы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4149413921"/>
                  </a:ext>
                </a:extLst>
              </a:tr>
              <a:tr h="67772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П1. Критерий </a:t>
                      </a:r>
                      <a:r>
                        <a:rPr lang="ru-RU" sz="2400" b="1" dirty="0">
                          <a:effectLst/>
                        </a:rPr>
                        <a:t>1. Сохранение при пересказе </a:t>
                      </a:r>
                      <a:r>
                        <a:rPr lang="ru-RU" sz="2400" b="1" dirty="0" err="1">
                          <a:effectLst/>
                        </a:rPr>
                        <a:t>микротем</a:t>
                      </a:r>
                      <a:r>
                        <a:rPr lang="ru-RU" sz="2400" b="1" dirty="0">
                          <a:effectLst/>
                        </a:rPr>
                        <a:t> текста</a:t>
                      </a: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7963799"/>
                  </a:ext>
                </a:extLst>
              </a:tr>
              <a:tr h="346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Все основные </a:t>
                      </a:r>
                      <a:r>
                        <a:rPr lang="ru-RU" sz="2400" dirty="0" err="1">
                          <a:effectLst/>
                        </a:rPr>
                        <a:t>микротемы</a:t>
                      </a:r>
                      <a:r>
                        <a:rPr lang="ru-RU" sz="2400" dirty="0">
                          <a:effectLst/>
                        </a:rPr>
                        <a:t> исходного текста </a:t>
                      </a:r>
                      <a:r>
                        <a:rPr lang="ru-RU" sz="2400" dirty="0" smtClean="0">
                          <a:effectLst/>
                        </a:rPr>
                        <a:t>сохранены</a:t>
                      </a:r>
                      <a:endParaRPr lang="ru-RU" sz="2400" dirty="0">
                        <a:effectLst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131651092"/>
                  </a:ext>
                </a:extLst>
              </a:tr>
              <a:tr h="857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Упущена </a:t>
                      </a:r>
                      <a:r>
                        <a:rPr lang="ru-RU" sz="2400" dirty="0">
                          <a:effectLst/>
                        </a:rPr>
                        <a:t>или </a:t>
                      </a:r>
                      <a:r>
                        <a:rPr lang="ru-RU" sz="2400" dirty="0" smtClean="0">
                          <a:effectLst/>
                        </a:rPr>
                        <a:t>добавлена одна </a:t>
                      </a:r>
                      <a:r>
                        <a:rPr lang="ru-RU" sz="2400" dirty="0" err="1" smtClean="0">
                          <a:effectLst/>
                        </a:rPr>
                        <a:t>микротема</a:t>
                      </a:r>
                      <a:endParaRPr lang="ru-RU" sz="24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или более</a:t>
                      </a:r>
                      <a:endParaRPr lang="ru-RU" sz="2400" dirty="0">
                        <a:effectLst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0</a:t>
                      </a:r>
                      <a:endParaRPr lang="ru-RU" sz="2400" b="1" dirty="0">
                        <a:effectLst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185372301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2690176"/>
              </p:ext>
            </p:extLst>
          </p:nvPr>
        </p:nvGraphicFramePr>
        <p:xfrm>
          <a:off x="251520" y="3429000"/>
          <a:ext cx="8358188" cy="2721421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7143750"/>
                <a:gridCol w="1214438"/>
              </a:tblGrid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Критерии оценивания пересказа текста </a:t>
                      </a:r>
                      <a:r>
                        <a:rPr lang="en-US" sz="1600" dirty="0">
                          <a:effectLst/>
                        </a:rPr>
                        <a:t/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с включением приведённого высказывания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1435" marR="51435" marT="0" marB="0"/>
                </a:tc>
              </a:tr>
              <a:tr h="64807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П2. Соблюдение фактологической точности при пересказе</a:t>
                      </a:r>
                      <a:endParaRPr lang="ru-RU" sz="2400" b="1" dirty="0">
                        <a:effectLst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55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Фактических ошибок,</a:t>
                      </a:r>
                      <a:r>
                        <a:rPr lang="ru-RU" sz="2400" baseline="0" dirty="0" smtClean="0">
                          <a:effectLst/>
                        </a:rPr>
                        <a:t> связанных с пониманием текста, нет</a:t>
                      </a:r>
                      <a:endParaRPr lang="ru-RU" sz="2400" dirty="0">
                        <a:effectLst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</a:t>
                      </a:r>
                    </a:p>
                  </a:txBody>
                  <a:tcPr marL="51435" marR="51435" marT="0" marB="0"/>
                </a:tc>
              </a:tr>
              <a:tr h="52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Допущены фактические ошибки (одна и более)</a:t>
                      </a:r>
                      <a:endParaRPr lang="ru-RU" sz="2400" dirty="0">
                        <a:effectLst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0</a:t>
                      </a:r>
                    </a:p>
                  </a:txBody>
                  <a:tcPr marL="51435" marR="514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439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852394" cy="5341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</a:rPr>
              <a:t>Оценка </a:t>
            </a:r>
            <a:r>
              <a:rPr lang="ru-RU" sz="3600" b="1" dirty="0" smtClean="0">
                <a:solidFill>
                  <a:srgbClr val="00B050"/>
                </a:solidFill>
              </a:rPr>
              <a:t>выполнения</a:t>
            </a:r>
            <a:r>
              <a:rPr lang="ru-RU" sz="3200" dirty="0">
                <a:solidFill>
                  <a:srgbClr val="00B050"/>
                </a:solidFill>
                <a:latin typeface="+mj-ea"/>
                <a:cs typeface="+mj-ea"/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</a:rPr>
              <a:t>задания </a:t>
            </a:r>
            <a:r>
              <a:rPr lang="ru-RU" sz="3600" b="1" dirty="0">
                <a:solidFill>
                  <a:srgbClr val="00B050"/>
                </a:solidFill>
              </a:rPr>
              <a:t>2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06049712"/>
              </p:ext>
            </p:extLst>
          </p:nvPr>
        </p:nvGraphicFramePr>
        <p:xfrm>
          <a:off x="179512" y="836712"/>
          <a:ext cx="8743949" cy="3312795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7750968">
                  <a:extLst>
                    <a:ext uri="{9D8B030D-6E8A-4147-A177-3AD203B41FA5}">
                      <a16:colId xmlns="" xmlns:a16="http://schemas.microsoft.com/office/drawing/2014/main" val="54417165"/>
                    </a:ext>
                  </a:extLst>
                </a:gridCol>
                <a:gridCol w="992981">
                  <a:extLst>
                    <a:ext uri="{9D8B030D-6E8A-4147-A177-3AD203B41FA5}">
                      <a16:colId xmlns="" xmlns:a16="http://schemas.microsoft.com/office/drawing/2014/main" val="107946818"/>
                    </a:ext>
                  </a:extLst>
                </a:gridCol>
              </a:tblGrid>
              <a:tr h="752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Критерии оценивания пересказа текста </a:t>
                      </a:r>
                      <a:r>
                        <a:rPr lang="en-US" sz="1400" dirty="0">
                          <a:effectLst/>
                        </a:rPr>
                        <a:t/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с включением приведённого высказывания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Баллы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4149413921"/>
                  </a:ext>
                </a:extLst>
              </a:tr>
              <a:tr h="31264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П3. Критерий 3. </a:t>
                      </a:r>
                      <a:r>
                        <a:rPr lang="ru-RU" sz="2400" b="1" dirty="0">
                          <a:effectLst/>
                        </a:rPr>
                        <a:t>Работа с высказыванием</a:t>
                      </a: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66129215"/>
                  </a:ext>
                </a:extLst>
              </a:tr>
              <a:tr h="615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Приведённое высказывание включено</a:t>
                      </a:r>
                      <a:r>
                        <a:rPr lang="ru-RU" sz="2400" baseline="0" dirty="0" smtClean="0">
                          <a:effectLst/>
                        </a:rPr>
                        <a:t> в текст во время пересказа</a:t>
                      </a:r>
                      <a:r>
                        <a:rPr lang="ru-RU" sz="2400" dirty="0">
                          <a:effectLst/>
                        </a:rPr>
                        <a:t> уместно, логично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900" b="1" dirty="0">
                          <a:effectLst/>
                        </a:rPr>
                        <a:t>1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950149987"/>
                  </a:ext>
                </a:extLst>
              </a:tr>
              <a:tr h="1104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Приведённое высказывание  включено в текст во</a:t>
                      </a:r>
                      <a:r>
                        <a:rPr lang="ru-RU" sz="2400" baseline="0" dirty="0" smtClean="0">
                          <a:effectLst/>
                        </a:rPr>
                        <a:t> время </a:t>
                      </a:r>
                      <a:r>
                        <a:rPr lang="ru-RU" sz="2400" dirty="0" smtClean="0">
                          <a:effectLst/>
                        </a:rPr>
                        <a:t>пересказа</a:t>
                      </a:r>
                      <a:r>
                        <a:rPr lang="ru-RU" sz="1400" baseline="0" dirty="0">
                          <a:effectLst/>
                        </a:rPr>
                        <a:t> </a:t>
                      </a:r>
                      <a:r>
                        <a:rPr lang="ru-RU" sz="2400" dirty="0" smtClean="0">
                          <a:effectLst/>
                        </a:rPr>
                        <a:t>неуместно </a:t>
                      </a:r>
                      <a:r>
                        <a:rPr lang="ru-RU" sz="2400" b="1" dirty="0" smtClean="0">
                          <a:effectLst/>
                        </a:rPr>
                        <a:t>и/или</a:t>
                      </a:r>
                      <a:r>
                        <a:rPr lang="ru-RU" sz="2400" dirty="0" smtClean="0">
                          <a:effectLst/>
                        </a:rPr>
                        <a:t> нелогично</a:t>
                      </a:r>
                      <a:r>
                        <a:rPr lang="ru-RU" sz="2400" dirty="0">
                          <a:effectLst/>
                        </a:rPr>
                        <a:t>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ИЛИ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lang="ru-RU" sz="2400" dirty="0" smtClean="0">
                          <a:effectLst/>
                        </a:rPr>
                        <a:t>приведённое высказывание </a:t>
                      </a:r>
                      <a:r>
                        <a:rPr lang="ru-RU" sz="2400" dirty="0">
                          <a:effectLst/>
                        </a:rPr>
                        <a:t>не </a:t>
                      </a:r>
                      <a:r>
                        <a:rPr lang="ru-RU" sz="2400" dirty="0" smtClean="0">
                          <a:effectLst/>
                        </a:rPr>
                        <a:t>включено в </a:t>
                      </a:r>
                      <a:r>
                        <a:rPr lang="ru-RU" sz="2400" dirty="0">
                          <a:effectLst/>
                        </a:rPr>
                        <a:t>текст </a:t>
                      </a:r>
                      <a:r>
                        <a:rPr lang="ru-RU" sz="2400" dirty="0" smtClean="0">
                          <a:effectLst/>
                        </a:rPr>
                        <a:t>во</a:t>
                      </a:r>
                      <a:r>
                        <a:rPr lang="ru-RU" sz="2400" baseline="0" dirty="0" smtClean="0">
                          <a:effectLst/>
                        </a:rPr>
                        <a:t> время</a:t>
                      </a:r>
                      <a:r>
                        <a:rPr lang="ru-RU" sz="2400" dirty="0" smtClean="0">
                          <a:effectLst/>
                        </a:rPr>
                        <a:t> пересказа</a:t>
                      </a:r>
                      <a:endParaRPr lang="ru-RU" sz="2400" dirty="0">
                        <a:effectLst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900" b="1" dirty="0">
                          <a:effectLst/>
                        </a:rPr>
                        <a:t>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99137128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00217432"/>
              </p:ext>
            </p:extLst>
          </p:nvPr>
        </p:nvGraphicFramePr>
        <p:xfrm>
          <a:off x="251521" y="4221089"/>
          <a:ext cx="8640959" cy="2176419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7659673">
                  <a:extLst>
                    <a:ext uri="{9D8B030D-6E8A-4147-A177-3AD203B41FA5}">
                      <a16:colId xmlns="" xmlns:a16="http://schemas.microsoft.com/office/drawing/2014/main" val="54417165"/>
                    </a:ext>
                  </a:extLst>
                </a:gridCol>
                <a:gridCol w="981286">
                  <a:extLst>
                    <a:ext uri="{9D8B030D-6E8A-4147-A177-3AD203B41FA5}">
                      <a16:colId xmlns="" xmlns:a16="http://schemas.microsoft.com/office/drawing/2014/main" val="107946818"/>
                    </a:ext>
                  </a:extLst>
                </a:gridCol>
              </a:tblGrid>
              <a:tr h="763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Критерии оценивания пересказа текста </a:t>
                      </a:r>
                      <a:r>
                        <a:rPr lang="en-US" sz="1400" dirty="0">
                          <a:effectLst/>
                        </a:rPr>
                        <a:t/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с включением приведённого высказывания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Баллы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4149413921"/>
                  </a:ext>
                </a:extLst>
              </a:tr>
              <a:tr h="38502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П4. Критерий 4. Способы цитирования</a:t>
                      </a:r>
                      <a:endParaRPr lang="ru-RU" sz="2400" b="1" dirty="0">
                        <a:effectLst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66129215"/>
                  </a:ext>
                </a:extLst>
              </a:tr>
              <a:tr h="292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Ошибок</a:t>
                      </a:r>
                      <a:r>
                        <a:rPr lang="ru-RU" sz="2400" baseline="0" dirty="0" smtClean="0">
                          <a:effectLst/>
                        </a:rPr>
                        <a:t> нет</a:t>
                      </a:r>
                      <a:endParaRPr lang="ru-RU" sz="2400" dirty="0">
                        <a:effectLst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900" b="1" dirty="0">
                          <a:effectLst/>
                        </a:rPr>
                        <a:t>1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950149987"/>
                  </a:ext>
                </a:extLst>
              </a:tr>
              <a:tr h="586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Допущены</a:t>
                      </a:r>
                      <a:r>
                        <a:rPr lang="ru-RU" sz="2400" baseline="0" dirty="0" smtClean="0">
                          <a:effectLst/>
                        </a:rPr>
                        <a:t> ошибки при цитировании (одна и более)</a:t>
                      </a:r>
                      <a:endParaRPr lang="ru-RU" sz="2400" dirty="0">
                        <a:effectLst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900" b="1" dirty="0">
                          <a:effectLst/>
                        </a:rPr>
                        <a:t>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9913712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30932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5 баллов – максимум за задание 2 (если пересказ сжатый – 4 балла)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057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1047526"/>
              </p:ext>
            </p:extLst>
          </p:nvPr>
        </p:nvGraphicFramePr>
        <p:xfrm>
          <a:off x="179512" y="1196752"/>
          <a:ext cx="8779668" cy="985322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7665243">
                  <a:extLst>
                    <a:ext uri="{9D8B030D-6E8A-4147-A177-3AD203B41FA5}">
                      <a16:colId xmlns="" xmlns:a16="http://schemas.microsoft.com/office/drawing/2014/main" val="54417165"/>
                    </a:ext>
                  </a:extLst>
                </a:gridCol>
                <a:gridCol w="1114425">
                  <a:extLst>
                    <a:ext uri="{9D8B030D-6E8A-4147-A177-3AD203B41FA5}">
                      <a16:colId xmlns="" xmlns:a16="http://schemas.microsoft.com/office/drawing/2014/main" val="107946818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Г. Критерий 1. Соблюдение грамматических норм</a:t>
                      </a:r>
                      <a:endParaRPr lang="ru-RU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Баллы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4149413921"/>
                  </a:ext>
                </a:extLst>
              </a:tr>
              <a:tr h="312641"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Грамматических ошибок нет</a:t>
                      </a:r>
                      <a:endParaRPr lang="ru-RU" sz="1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>
                          <a:effectLst/>
                        </a:rPr>
                        <a:t>1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131651092"/>
                  </a:ext>
                </a:extLst>
              </a:tr>
              <a:tr h="312641"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Допущены</a:t>
                      </a:r>
                      <a:r>
                        <a:rPr lang="ru-RU" sz="18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грамматические ошибки (одна и более)</a:t>
                      </a:r>
                      <a:endParaRPr lang="ru-RU" sz="1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185372301"/>
                  </a:ext>
                </a:extLst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632848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Критерии </a:t>
            </a:r>
            <a:r>
              <a:rPr lang="ru-RU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оценивания правильности </a:t>
            </a:r>
            <a:r>
              <a:rPr lang="ru-RU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речи </a:t>
            </a:r>
            <a:r>
              <a:rPr lang="ru-RU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заданиях 1 и </a:t>
            </a:r>
            <a:r>
              <a:rPr lang="ru-RU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0865119"/>
              </p:ext>
            </p:extLst>
          </p:nvPr>
        </p:nvGraphicFramePr>
        <p:xfrm>
          <a:off x="179512" y="2276872"/>
          <a:ext cx="8779668" cy="1714721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7665243">
                  <a:extLst>
                    <a:ext uri="{9D8B030D-6E8A-4147-A177-3AD203B41FA5}">
                      <a16:colId xmlns="" xmlns:a16="http://schemas.microsoft.com/office/drawing/2014/main" val="54417165"/>
                    </a:ext>
                  </a:extLst>
                </a:gridCol>
                <a:gridCol w="1114425">
                  <a:extLst>
                    <a:ext uri="{9D8B030D-6E8A-4147-A177-3AD203B41FA5}">
                      <a16:colId xmlns="" xmlns:a16="http://schemas.microsoft.com/office/drawing/2014/main" val="107946818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О. Критерий 2. Соблюдение орфоэпических норм</a:t>
                      </a:r>
                      <a:endParaRPr lang="ru-RU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Баллы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4149413921"/>
                  </a:ext>
                </a:extLst>
              </a:tr>
              <a:tr h="312641"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Орфоэпических  ошибок нет,</a:t>
                      </a:r>
                    </a:p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r>
                        <a:rPr lang="ru-RU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ИЛИ</a:t>
                      </a:r>
                    </a:p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допущено не более одной орфоэпической ошибки (включая слово в тексте с поставленным ударением)</a:t>
                      </a:r>
                      <a:endParaRPr lang="ru-RU" sz="1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>
                          <a:effectLst/>
                        </a:rPr>
                        <a:t>1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131651092"/>
                  </a:ext>
                </a:extLst>
              </a:tr>
              <a:tr h="312641"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Допущены</a:t>
                      </a:r>
                      <a:r>
                        <a:rPr lang="ru-RU" sz="18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орфоэпические ошибки (две и более)</a:t>
                      </a:r>
                      <a:endParaRPr lang="ru-RU" sz="1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1853723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25684707"/>
              </p:ext>
            </p:extLst>
          </p:nvPr>
        </p:nvGraphicFramePr>
        <p:xfrm>
          <a:off x="179512" y="3933056"/>
          <a:ext cx="8779668" cy="1495075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7665243">
                  <a:extLst>
                    <a:ext uri="{9D8B030D-6E8A-4147-A177-3AD203B41FA5}">
                      <a16:colId xmlns="" xmlns:a16="http://schemas.microsoft.com/office/drawing/2014/main" val="54417165"/>
                    </a:ext>
                  </a:extLst>
                </a:gridCol>
                <a:gridCol w="1114425">
                  <a:extLst>
                    <a:ext uri="{9D8B030D-6E8A-4147-A177-3AD203B41FA5}">
                      <a16:colId xmlns="" xmlns:a16="http://schemas.microsoft.com/office/drawing/2014/main" val="107946818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Р. Критерий 3. Соблюдение речевых норм</a:t>
                      </a:r>
                      <a:endParaRPr lang="ru-RU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Баллы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4149413921"/>
                  </a:ext>
                </a:extLst>
              </a:tr>
              <a:tr h="862582"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Речевых  ошибок нет,</a:t>
                      </a:r>
                    </a:p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ИЛИ</a:t>
                      </a:r>
                    </a:p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допущено не более </a:t>
                      </a:r>
                      <a:r>
                        <a:rPr lang="ru-RU" sz="1800" b="1" i="0" u="none" strike="noStrike" noProof="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трех</a:t>
                      </a:r>
                      <a:r>
                        <a:rPr lang="ru-RU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речевых ошибок</a:t>
                      </a:r>
                      <a:endParaRPr lang="ru-RU" sz="1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131651092"/>
                  </a:ext>
                </a:extLst>
              </a:tr>
              <a:tr h="327693"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Допущены</a:t>
                      </a:r>
                      <a:r>
                        <a:rPr lang="ru-RU" sz="18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речевые ошибки (четыре и более)</a:t>
                      </a:r>
                      <a:endParaRPr lang="ru-RU" sz="1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185372301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83630994"/>
              </p:ext>
            </p:extLst>
          </p:nvPr>
        </p:nvGraphicFramePr>
        <p:xfrm>
          <a:off x="179512" y="5445225"/>
          <a:ext cx="8779668" cy="1094298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7665243">
                  <a:extLst>
                    <a:ext uri="{9D8B030D-6E8A-4147-A177-3AD203B41FA5}">
                      <a16:colId xmlns="" xmlns:a16="http://schemas.microsoft.com/office/drawing/2014/main" val="54417165"/>
                    </a:ext>
                  </a:extLst>
                </a:gridCol>
                <a:gridCol w="1114425">
                  <a:extLst>
                    <a:ext uri="{9D8B030D-6E8A-4147-A177-3AD203B41FA5}">
                      <a16:colId xmlns="" xmlns:a16="http://schemas.microsoft.com/office/drawing/2014/main" val="107946818"/>
                    </a:ext>
                  </a:extLst>
                </a:gridCol>
              </a:tblGrid>
              <a:tr h="383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Иск. Критерий 4. Соблюдение речевых норм</a:t>
                      </a:r>
                      <a:endParaRPr lang="ru-RU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Баллы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4149413921"/>
                  </a:ext>
                </a:extLst>
              </a:tr>
              <a:tr h="290620"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Искажений слов нет</a:t>
                      </a:r>
                      <a:endParaRPr lang="ru-RU" sz="1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>
                          <a:effectLst/>
                        </a:rPr>
                        <a:t>1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131651092"/>
                  </a:ext>
                </a:extLst>
              </a:tr>
              <a:tr h="406010"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Допущены</a:t>
                      </a:r>
                      <a:r>
                        <a:rPr lang="ru-RU" sz="18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искажения слов (одно и более)</a:t>
                      </a:r>
                      <a:endParaRPr lang="ru-RU" sz="1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185372301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652534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4 балла – максимум (если участник не приступал к выполнению задания 2 – 2) 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990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"/>
            <a:ext cx="7911143" cy="17008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Максимальное количество баллов за работу с текстом (задание 1 и 2)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772816"/>
            <a:ext cx="7767127" cy="435039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7"/>
          <p:cNvGraphicFramePr/>
          <p:nvPr>
            <p:extLst>
              <p:ext uri="{D42A27DB-BD31-4B8C-83A1-F6EECF244321}">
                <p14:modId xmlns:p14="http://schemas.microsoft.com/office/powerpoint/2010/main" xmlns="" val="2144718995"/>
              </p:ext>
            </p:extLst>
          </p:nvPr>
        </p:nvGraphicFramePr>
        <p:xfrm>
          <a:off x="28620" y="1772816"/>
          <a:ext cx="8820060" cy="4298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057"/>
            <a:ext cx="3404599" cy="206541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3.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Монологическое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высказывание</a:t>
            </a:r>
            <a:r>
              <a:rPr lang="en-US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Выберите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одну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тем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для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беседы</a:t>
            </a:r>
            <a:endParaRPr lang="en-US" sz="1400" dirty="0">
              <a:solidFill>
                <a:srgbClr val="EBEBE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: вправо 4"/>
          <p:cNvSpPr/>
          <p:nvPr/>
        </p:nvSpPr>
        <p:spPr>
          <a:xfrm>
            <a:off x="107504" y="2241124"/>
            <a:ext cx="2216944" cy="1418835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1 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минута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подготовку</a:t>
            </a:r>
            <a:endParaRPr lang="ru-RU" b="1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8"/>
          <p:cNvGraphicFramePr/>
          <p:nvPr>
            <p:extLst>
              <p:ext uri="{D42A27DB-BD31-4B8C-83A1-F6EECF244321}">
                <p14:modId xmlns:p14="http://schemas.microsoft.com/office/powerpoint/2010/main" xmlns="" val="2570465574"/>
              </p:ext>
            </p:extLst>
          </p:nvPr>
        </p:nvGraphicFramePr>
        <p:xfrm>
          <a:off x="3859057" y="1052736"/>
          <a:ext cx="5105431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 bwMode="gray">
          <a:xfrm>
            <a:off x="3851920" y="220875"/>
            <a:ext cx="5112568" cy="7286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Темы для монолога</a:t>
            </a:r>
          </a:p>
        </p:txBody>
      </p:sp>
      <p:pic>
        <p:nvPicPr>
          <p:cNvPr id="40" name="Рисунок 39" descr="File:1328101886 HourGlass.png - Wikimedia Commons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2483768" y="2348880"/>
            <a:ext cx="894069" cy="12033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4077072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Собеседник-экзаменатор предлагает участнику выбрать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вариант беседы </a:t>
            </a:r>
            <a:r>
              <a:rPr lang="ru-RU" dirty="0">
                <a:latin typeface="Arial" pitchFamily="34" charset="0"/>
                <a:cs typeface="Arial" pitchFamily="34" charset="0"/>
              </a:rPr>
              <a:t>(описание, повествование, рассуждение)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dirty="0">
                <a:latin typeface="Arial" pitchFamily="34" charset="0"/>
                <a:cs typeface="Arial" pitchFamily="34" charset="0"/>
              </a:rPr>
              <a:t>выдаёт соответствующую карточку с планом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монологического </a:t>
            </a:r>
            <a:r>
              <a:rPr lang="ru-RU" dirty="0">
                <a:latin typeface="Arial" pitchFamily="34" charset="0"/>
                <a:cs typeface="Arial" pitchFamily="34" charset="0"/>
              </a:rPr>
              <a:t>ответа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latin typeface="Arial" pitchFamily="34" charset="0"/>
                <a:cs typeface="Arial" pitchFamily="34" charset="0"/>
              </a:rPr>
              <a:t>монологе ученик должен ответить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на все вопросы из плана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/>
            <a:r>
              <a:rPr lang="ru-RU" dirty="0">
                <a:latin typeface="Arial" pitchFamily="34" charset="0"/>
                <a:cs typeface="Arial" pitchFamily="34" charset="0"/>
              </a:rPr>
              <a:t>Монологическое высказывание должно содержать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менее 10 фраз </a:t>
            </a:r>
            <a:r>
              <a:rPr lang="ru-RU" dirty="0">
                <a:latin typeface="Arial" pitchFamily="34" charset="0"/>
                <a:cs typeface="Arial" pitchFamily="34" charset="0"/>
              </a:rPr>
              <a:t>по теме высказывания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>
                <a:latin typeface="Arial" pitchFamily="34" charset="0"/>
                <a:cs typeface="Arial" pitchFamily="34" charset="0"/>
              </a:rPr>
              <a:t>Ответ по плану выбранного варианта –  3 мин.</a:t>
            </a:r>
          </a:p>
        </p:txBody>
      </p:sp>
    </p:spTree>
    <p:extLst>
      <p:ext uri="{BB962C8B-B14F-4D97-AF65-F5344CB8AC3E}">
        <p14:creationId xmlns:p14="http://schemas.microsoft.com/office/powerpoint/2010/main" xmlns="" val="95495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740352" cy="1181548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Карточка поможет ученику </a:t>
            </a:r>
            <a:r>
              <a:rPr lang="en-US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ea"/>
                <a:cs typeface="+mj-ea"/>
              </a:rPr>
              <a:t/>
            </a:r>
            <a:br>
              <a:rPr lang="en-US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ea"/>
                <a:cs typeface="+mj-ea"/>
              </a:rPr>
            </a:br>
            <a:r>
              <a:rPr lang="ru-RU" sz="4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рассказать о празднике</a:t>
            </a:r>
          </a:p>
        </p:txBody>
      </p:sp>
      <p:pic>
        <p:nvPicPr>
          <p:cNvPr id="8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9331"/>
            <a:ext cx="3133613" cy="2325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Схема 10"/>
          <p:cNvGraphicFramePr/>
          <p:nvPr>
            <p:extLst>
              <p:ext uri="{D42A27DB-BD31-4B8C-83A1-F6EECF244321}">
                <p14:modId xmlns:p14="http://schemas.microsoft.com/office/powerpoint/2010/main" xmlns="" val="611643939"/>
              </p:ext>
            </p:extLst>
          </p:nvPr>
        </p:nvGraphicFramePr>
        <p:xfrm>
          <a:off x="3347864" y="1719765"/>
          <a:ext cx="5282804" cy="4067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Рисунок 39" descr="File:1328101886 HourGlass.png - Wikimedia Commons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75655" y="4792023"/>
            <a:ext cx="739558" cy="987665"/>
          </a:xfrm>
          <a:prstGeom prst="rect">
            <a:avLst/>
          </a:prstGeom>
        </p:spPr>
      </p:pic>
      <p:sp>
        <p:nvSpPr>
          <p:cNvPr id="15" name="Стрелка: вправо 14"/>
          <p:cNvSpPr/>
          <p:nvPr/>
        </p:nvSpPr>
        <p:spPr>
          <a:xfrm flipH="1">
            <a:off x="683568" y="4528827"/>
            <a:ext cx="2230670" cy="1514059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3 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минуты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монолог</a:t>
            </a:r>
            <a:endParaRPr lang="ru-RU" b="1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173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3672408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Советы </a:t>
            </a:r>
            <a:b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 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описании </a:t>
            </a: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фотографий</a:t>
            </a:r>
            <a:endParaRPr lang="ru-RU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00808"/>
            <a:ext cx="4032448" cy="3849291"/>
          </a:xfrm>
        </p:spPr>
        <p:txBody>
          <a:bodyPr>
            <a:noAutofit/>
          </a:bodyPr>
          <a:lstStyle/>
          <a:p>
            <a:pPr lvl="0" algn="just"/>
            <a:r>
              <a:rPr lang="ru-RU" sz="2000" b="1" dirty="0">
                <a:latin typeface="Arial" pitchFamily="34" charset="0"/>
                <a:cs typeface="Arial" pitchFamily="34" charset="0"/>
              </a:rPr>
              <a:t>Нужно описывать только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фотографию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2000" b="1" dirty="0">
                <a:latin typeface="Arial" pitchFamily="34" charset="0"/>
                <a:cs typeface="Arial" pitchFamily="34" charset="0"/>
              </a:rPr>
              <a:t>Высказывание нужно начинать с представления темы</a:t>
            </a:r>
          </a:p>
          <a:p>
            <a:pPr lvl="0" algn="just"/>
            <a:r>
              <a:rPr lang="ru-RU" sz="2000" b="1" dirty="0">
                <a:latin typeface="Arial" pitchFamily="34" charset="0"/>
                <a:cs typeface="Arial" pitchFamily="34" charset="0"/>
              </a:rPr>
              <a:t>Обязательно придерживайтесь плана при высказывании</a:t>
            </a:r>
          </a:p>
          <a:p>
            <a:pPr lvl="0" algn="just"/>
            <a:r>
              <a:rPr lang="ru-RU" sz="2000" b="1" dirty="0">
                <a:latin typeface="Arial" pitchFamily="34" charset="0"/>
                <a:cs typeface="Arial" pitchFamily="34" charset="0"/>
              </a:rPr>
              <a:t>Используйте логические средства связи</a:t>
            </a:r>
          </a:p>
          <a:p>
            <a:pPr lvl="0" algn="just"/>
            <a:r>
              <a:rPr lang="ru-RU" sz="2000" b="1" dirty="0">
                <a:latin typeface="Arial" pitchFamily="34" charset="0"/>
                <a:cs typeface="Arial" pitchFamily="34" charset="0"/>
              </a:rPr>
              <a:t>Нужно раскрыть содержание каждого пункта + 3-4 предложения на каждый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пункт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Выскажите свое мнение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5737028-3d-man-holding-blank-board-and-thumbs-up-on-white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99592" cy="110539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757192" y="116632"/>
            <a:ext cx="36004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Возможные ошибки при выполнении задания 3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427984" y="1794312"/>
            <a:ext cx="4536504" cy="4659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нехватка времени</a:t>
            </a:r>
          </a:p>
          <a:p>
            <a:pPr algn="just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описание фона, предметов, а не смыслового центра высказывания</a:t>
            </a:r>
          </a:p>
          <a:p>
            <a:pPr algn="just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удаление одного из пунктов плана при описании картинки</a:t>
            </a:r>
          </a:p>
          <a:p>
            <a:pPr algn="just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грамматические нарушения</a:t>
            </a:r>
          </a:p>
          <a:p>
            <a:pPr algn="just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фонетические нарушения</a:t>
            </a:r>
          </a:p>
          <a:p>
            <a:pPr algn="just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лексические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нарушения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замена одного объекта на другой (например, люди на фоне площади и нескольких деревьев, а описывают целый лес)</a:t>
            </a:r>
          </a:p>
          <a:p>
            <a:pPr algn="just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ученик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не создает целостный текст, а просто отвечает на вопросы</a:t>
            </a:r>
          </a:p>
          <a:p>
            <a:endParaRPr lang="ru-RU" sz="20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211960" y="0"/>
            <a:ext cx="0" cy="6858000"/>
          </a:xfrm>
          <a:prstGeom prst="line">
            <a:avLst/>
          </a:prstGeom>
          <a:ln w="698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depositphotos_2256973-stock-photo-3d-man-reading-a-book.jpg"/>
          <p:cNvPicPr>
            <a:picLocks noChangeAspect="1"/>
          </p:cNvPicPr>
          <p:nvPr/>
        </p:nvPicPr>
        <p:blipFill>
          <a:blip r:embed="rId3" cstate="print"/>
          <a:srcRect l="25588" t="388" r="8263"/>
          <a:stretch>
            <a:fillRect/>
          </a:stretch>
        </p:blipFill>
        <p:spPr>
          <a:xfrm>
            <a:off x="7606680" y="1220248"/>
            <a:ext cx="750912" cy="93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613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644214" cy="1418326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Повествование</a:t>
            </a:r>
            <a:br>
              <a:rPr lang="ru-RU" sz="6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Карточка</a:t>
            </a:r>
            <a:r>
              <a:rPr lang="ru-RU" sz="28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поможет ученику </a:t>
            </a:r>
            <a:r>
              <a:rPr lang="en-US" sz="24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4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рассказать о походе</a:t>
            </a:r>
          </a:p>
        </p:txBody>
      </p:sp>
      <p:graphicFrame>
        <p:nvGraphicFramePr>
          <p:cNvPr id="10" name="Схема 10"/>
          <p:cNvGraphicFramePr/>
          <p:nvPr>
            <p:extLst>
              <p:ext uri="{D42A27DB-BD31-4B8C-83A1-F6EECF244321}">
                <p14:modId xmlns:p14="http://schemas.microsoft.com/office/powerpoint/2010/main" xmlns="" val="2217975291"/>
              </p:ext>
            </p:extLst>
          </p:nvPr>
        </p:nvGraphicFramePr>
        <p:xfrm>
          <a:off x="323529" y="1722142"/>
          <a:ext cx="3672408" cy="5135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Рисунок 39" descr="File:1328101886 HourGlass.png - Wikimedia Commons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53270" y="404664"/>
            <a:ext cx="739558" cy="864096"/>
          </a:xfrm>
          <a:prstGeom prst="rect">
            <a:avLst/>
          </a:prstGeom>
        </p:spPr>
      </p:pic>
      <p:sp>
        <p:nvSpPr>
          <p:cNvPr id="15" name="Стрелка: вправо 14"/>
          <p:cNvSpPr/>
          <p:nvPr/>
        </p:nvSpPr>
        <p:spPr>
          <a:xfrm flipH="1">
            <a:off x="7092828" y="332656"/>
            <a:ext cx="1708714" cy="1354138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3 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минуты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монолог</a:t>
            </a:r>
            <a:endParaRPr lang="ru-RU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3"/>
          <p:cNvSpPr>
            <a:spLocks noGrp="1"/>
          </p:cNvSpPr>
          <p:nvPr>
            <p:ph sz="half" idx="4294967295"/>
          </p:nvPr>
        </p:nvSpPr>
        <p:spPr>
          <a:xfrm>
            <a:off x="3743233" y="4581129"/>
            <a:ext cx="5220073" cy="216024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Коммуникативная задача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повествования – информировать об определённой последовательности событий или действии,  о том «новом», ради чего создаётся текст.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769643" y="1722143"/>
            <a:ext cx="3906813" cy="63341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Смысловая цельность повествования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sz="half" idx="4294967295"/>
          </p:nvPr>
        </p:nvSpPr>
        <p:spPr>
          <a:xfrm>
            <a:off x="3995936" y="2564904"/>
            <a:ext cx="5322578" cy="194421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 предложения в тексте связаны по смыслу и грамматически.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Смысловая цельность текста создается единством темы (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тематическая цепочка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: различные наименования действующего лица или предмета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и сохранением основной мысли (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цепочка «нового»: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последовательно перечисление действий этого лица)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3101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4835525" cy="377728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dirty="0" smtClean="0"/>
              <a:t>      </a:t>
            </a:r>
            <a:endParaRPr lang="ru-RU" sz="28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5" y="58300"/>
            <a:ext cx="568863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Рассуждение</a:t>
            </a:r>
            <a:r>
              <a:rPr lang="ru-RU" sz="32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32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Карточка поможет ученику </a:t>
            </a:r>
            <a:r>
              <a:rPr 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высказаться о моде</a:t>
            </a:r>
          </a:p>
        </p:txBody>
      </p:sp>
      <p:graphicFrame>
        <p:nvGraphicFramePr>
          <p:cNvPr id="8" name="Схема 10"/>
          <p:cNvGraphicFramePr/>
          <p:nvPr>
            <p:extLst>
              <p:ext uri="{D42A27DB-BD31-4B8C-83A1-F6EECF244321}">
                <p14:modId xmlns:p14="http://schemas.microsoft.com/office/powerpoint/2010/main" xmlns="" val="441453765"/>
              </p:ext>
            </p:extLst>
          </p:nvPr>
        </p:nvGraphicFramePr>
        <p:xfrm>
          <a:off x="225415" y="1843404"/>
          <a:ext cx="3592372" cy="4060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трелка: вправо 14"/>
          <p:cNvSpPr/>
          <p:nvPr/>
        </p:nvSpPr>
        <p:spPr>
          <a:xfrm flipH="1">
            <a:off x="6156177" y="202654"/>
            <a:ext cx="1842948" cy="1354138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3 </a:t>
            </a:r>
            <a:r>
              <a:rPr lang="en-US" b="1" dirty="0" err="1">
                <a:solidFill>
                  <a:schemeClr val="bg1"/>
                </a:solidFill>
              </a:rPr>
              <a:t>минуты</a:t>
            </a:r>
            <a:r>
              <a:rPr lang="en-US" b="1" dirty="0">
                <a:solidFill>
                  <a:schemeClr val="bg1"/>
                </a:solidFill>
                <a:latin typeface="+mn-ea"/>
                <a:cs typeface="+mn-ea"/>
              </a:rPr>
              <a:t/>
            </a:r>
            <a:br>
              <a:rPr lang="en-US" b="1" dirty="0">
                <a:solidFill>
                  <a:schemeClr val="bg1"/>
                </a:solidFill>
                <a:latin typeface="+mn-ea"/>
                <a:cs typeface="+mn-ea"/>
              </a:rPr>
            </a:br>
            <a:r>
              <a:rPr lang="en-US" b="1" dirty="0" err="1">
                <a:solidFill>
                  <a:schemeClr val="bg1"/>
                </a:solidFill>
              </a:rPr>
              <a:t>на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монолог</a:t>
            </a:r>
            <a:endParaRPr lang="ru-RU" b="1" dirty="0" err="1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13521" y="1521903"/>
            <a:ext cx="4053136" cy="706437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Схема построения рассуждения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3995936" y="2348880"/>
            <a:ext cx="4897239" cy="42487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Tx/>
              <a:buAutoNum type="romanUcPeriod"/>
            </a:pPr>
            <a:r>
              <a:rPr lang="ru-RU" sz="2000" dirty="0" smtClean="0"/>
              <a:t>Тезис</a:t>
            </a:r>
            <a:endParaRPr lang="en-US" sz="2000" dirty="0" smtClean="0"/>
          </a:p>
          <a:p>
            <a:pPr marL="571500" indent="-571500">
              <a:buFontTx/>
              <a:buAutoNum type="romanUcPeriod"/>
            </a:pPr>
            <a:r>
              <a:rPr lang="ru-RU" sz="2000" dirty="0" smtClean="0"/>
              <a:t>Причины (</a:t>
            </a:r>
            <a:r>
              <a:rPr lang="ru-RU" sz="2000" b="1" i="1" dirty="0" smtClean="0">
                <a:solidFill>
                  <a:srgbClr val="FF0000"/>
                </a:solidFill>
              </a:rPr>
              <a:t>почему</a:t>
            </a:r>
            <a:r>
              <a:rPr lang="ru-RU" sz="2000" dirty="0" smtClean="0"/>
              <a:t> истинен тезис?)</a:t>
            </a:r>
          </a:p>
          <a:p>
            <a:pPr marL="571500" indent="-571500">
              <a:buFontTx/>
              <a:buAutoNum type="romanUcPeriod"/>
            </a:pPr>
            <a:endParaRPr lang="ru-RU" sz="2000" dirty="0" smtClean="0"/>
          </a:p>
          <a:p>
            <a:pPr marL="571500" indent="-571500">
              <a:buFontTx/>
              <a:buNone/>
            </a:pPr>
            <a:endParaRPr lang="ru-RU" sz="2000" dirty="0"/>
          </a:p>
          <a:p>
            <a:pPr marL="571500" indent="-571500">
              <a:buFontTx/>
              <a:buNone/>
            </a:pPr>
            <a:endParaRPr lang="ru-RU" sz="2000" dirty="0" smtClean="0"/>
          </a:p>
          <a:p>
            <a:pPr marL="571500" indent="-571500">
              <a:buFontTx/>
              <a:buNone/>
            </a:pPr>
            <a:endParaRPr lang="ru-RU" sz="2800" dirty="0" smtClean="0"/>
          </a:p>
          <a:p>
            <a:pPr marL="571500" indent="-571500">
              <a:buFontTx/>
              <a:buNone/>
            </a:pPr>
            <a:r>
              <a:rPr lang="en-US" sz="2000" dirty="0" smtClean="0"/>
              <a:t>III. </a:t>
            </a:r>
            <a:r>
              <a:rPr lang="ru-RU" sz="2000" dirty="0" smtClean="0"/>
              <a:t>Следствия (</a:t>
            </a:r>
            <a:r>
              <a:rPr lang="ru-RU" sz="2000" b="1" i="1" dirty="0" smtClean="0">
                <a:solidFill>
                  <a:srgbClr val="FF0000"/>
                </a:solidFill>
              </a:rPr>
              <a:t>что следует </a:t>
            </a:r>
            <a:r>
              <a:rPr lang="ru-RU" sz="2000" dirty="0" smtClean="0"/>
              <a:t>из основного тезиса, справедливость которого доказали?)</a:t>
            </a:r>
          </a:p>
          <a:p>
            <a:pPr marL="571500" indent="-571500">
              <a:buFontTx/>
              <a:buNone/>
            </a:pPr>
            <a:endParaRPr lang="ru-RU" sz="24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5855730" y="2348881"/>
            <a:ext cx="3037445" cy="36004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cs typeface="Arial" charset="0"/>
              </a:rPr>
              <a:t>Слово – живое явление. 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995936" y="3212976"/>
            <a:ext cx="4897239" cy="1512168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buFontTx/>
              <a:buChar char="•"/>
            </a:pPr>
            <a:r>
              <a:rPr lang="ru-RU" b="0" dirty="0"/>
              <a:t> </a:t>
            </a:r>
            <a:r>
              <a:rPr lang="ru-RU" sz="1600" b="0" dirty="0"/>
              <a:t>Оно живет,</a:t>
            </a:r>
          </a:p>
          <a:p>
            <a:pPr>
              <a:buFontTx/>
              <a:buChar char="•"/>
            </a:pPr>
            <a:r>
              <a:rPr lang="ru-RU" sz="1600" b="0" dirty="0"/>
              <a:t>  движется, </a:t>
            </a:r>
          </a:p>
          <a:p>
            <a:pPr>
              <a:buFontTx/>
              <a:buChar char="•"/>
            </a:pPr>
            <a:r>
              <a:rPr lang="ru-RU" sz="1600" b="0" dirty="0"/>
              <a:t> рождается, </a:t>
            </a:r>
          </a:p>
          <a:p>
            <a:pPr>
              <a:buFontTx/>
              <a:buChar char="•"/>
            </a:pPr>
            <a:r>
              <a:rPr lang="ru-RU" sz="1600" b="0" dirty="0"/>
              <a:t> играет красками и звучанием,</a:t>
            </a:r>
          </a:p>
          <a:p>
            <a:pPr>
              <a:buFontTx/>
              <a:buChar char="•"/>
            </a:pPr>
            <a:r>
              <a:rPr lang="ru-RU" sz="1600" b="0" dirty="0"/>
              <a:t> брызжет радостью или сверкает гневом,</a:t>
            </a:r>
          </a:p>
          <a:p>
            <a:pPr>
              <a:buFontTx/>
              <a:buChar char="•"/>
            </a:pPr>
            <a:r>
              <a:rPr lang="ru-RU" sz="1600" b="0" dirty="0"/>
              <a:t> в нем бьется человеческая мысль и чувство…</a:t>
            </a:r>
            <a:endParaRPr lang="ru-RU" sz="2000" b="0" dirty="0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198115" y="5661248"/>
            <a:ext cx="6695060" cy="108012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600" b="0" dirty="0"/>
              <a:t>Поневоле начинаешь думать о некой «магии» слова, о тайнах словесного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600" b="0" dirty="0"/>
              <a:t>воздействия, о </a:t>
            </a:r>
            <a:r>
              <a:rPr lang="ru-RU" sz="1600" b="0" dirty="0" err="1"/>
              <a:t>непростоте</a:t>
            </a:r>
            <a:r>
              <a:rPr lang="ru-RU" sz="1600" b="0" dirty="0"/>
              <a:t> языка и сложных переливах в оттенках значения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600" b="0" dirty="0"/>
              <a:t> каждого слова, в его употреблении и еще о многом, что уместно назвать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600" b="0" dirty="0"/>
              <a:t> емким, давним русским существительным «жизнь». </a:t>
            </a:r>
          </a:p>
        </p:txBody>
      </p:sp>
    </p:spTree>
    <p:extLst>
      <p:ext uri="{BB962C8B-B14F-4D97-AF65-F5344CB8AC3E}">
        <p14:creationId xmlns:p14="http://schemas.microsoft.com/office/powerpoint/2010/main" xmlns="" val="4962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1842" y="188641"/>
            <a:ext cx="7200901" cy="100811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база, назначение итогового собеседования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268760"/>
            <a:ext cx="7767127" cy="5112568"/>
          </a:xfrm>
        </p:spPr>
        <p:txBody>
          <a:bodyPr>
            <a:normAutofit fontScale="92500" lnSpcReduction="10000"/>
          </a:bodyPr>
          <a:lstStyle/>
          <a:p>
            <a:pPr marL="0" lvl="3" algn="just">
              <a:lnSpc>
                <a:spcPct val="100000"/>
              </a:lnSpc>
              <a:spcBef>
                <a:spcPts val="0"/>
              </a:spcBef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Федеральный закон от 29.12.2012 № 273-ФЗ «Об образовании в Российской Федерации»;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5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Письмо Рособрнадзора от 16.12.2019 № 10-1059 «Рекомендации по организации и проведению итогового собеседования для органов исполнительной власти субъектов Российской Федерации, осуществляющих государственное управление в сфере образования, в 2020 году».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9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Письмо Рособрнадзора от 16.12.2019 № 10-1059 «Методические рекомендации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по подготовке и проведению государственной итоговой аттестации по образовательным программам основного общего образования в 2020 году».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marL="0" lvl="3" algn="just">
              <a:lnSpc>
                <a:spcPct val="100000"/>
              </a:lnSpc>
              <a:spcBef>
                <a:spcPts val="0"/>
              </a:spcBef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Приказ  </a:t>
            </a:r>
            <a:r>
              <a:rPr lang="ru-RU" sz="1900" b="1" dirty="0" err="1" smtClean="0">
                <a:latin typeface="Arial" pitchFamily="34" charset="0"/>
                <a:cs typeface="Arial" pitchFamily="34" charset="0"/>
              </a:rPr>
              <a:t>Минпросвещения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России и Рособрнадзора от 07.11.2018 № 189/1513 «Об утверждении Порядка проведения государственной итоговой аттестации </a:t>
            </a:r>
            <a:br>
              <a:rPr lang="ru-RU" sz="1900" b="1" dirty="0" smtClean="0">
                <a:latin typeface="Arial" pitchFamily="34" charset="0"/>
                <a:cs typeface="Arial" pitchFamily="34" charset="0"/>
              </a:rPr>
            </a:b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по образовательным программам основного общего образования» (зарегистрирован Минюстом 10.12.2018 регистрационный № 52953) </a:t>
            </a:r>
            <a:r>
              <a:rPr lang="ru-RU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(пункт 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1"/>
            <a:ext cx="8784976" cy="792088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Оценка </a:t>
            </a:r>
            <a:r>
              <a:rPr lang="ru-RU" sz="32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выполнения</a:t>
            </a:r>
            <a:r>
              <a:rPr lang="ru-RU" sz="18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ea"/>
                <a:cs typeface="+mj-ea"/>
              </a:rPr>
              <a:t> </a:t>
            </a:r>
            <a:r>
              <a:rPr lang="ru-RU" sz="32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задания 3. </a:t>
            </a:r>
            <a:br>
              <a:rPr lang="ru-RU" sz="32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32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Монологическое высказывание</a:t>
            </a:r>
            <a:endParaRPr lang="ru-RU" sz="32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41578605"/>
              </p:ext>
            </p:extLst>
          </p:nvPr>
        </p:nvGraphicFramePr>
        <p:xfrm>
          <a:off x="32823" y="1052736"/>
          <a:ext cx="8901112" cy="1938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3831">
                  <a:extLst>
                    <a:ext uri="{9D8B030D-6E8A-4147-A177-3AD203B41FA5}">
                      <a16:colId xmlns:a16="http://schemas.microsoft.com/office/drawing/2014/main" xmlns="" val="2380539436"/>
                    </a:ext>
                  </a:extLst>
                </a:gridCol>
                <a:gridCol w="1107281">
                  <a:extLst>
                    <a:ext uri="{9D8B030D-6E8A-4147-A177-3AD203B41FA5}">
                      <a16:colId xmlns:a16="http://schemas.microsoft.com/office/drawing/2014/main" xmlns="" val="5058484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Критерии оценки 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монологического высказывания (М)</a:t>
                      </a:r>
                      <a:endParaRPr lang="ru-RU" sz="1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Баллы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188163326"/>
                  </a:ext>
                </a:extLst>
              </a:tr>
              <a:tr h="27926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М1. Критерий 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Выполнение коммуникативной задачи</a:t>
                      </a: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0649743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Учащийся справился с коммуникативной задачей. 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Приведено не менее 10 фраз по теме высказывания. Фактические ошибки отсутствуют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4092910868"/>
                  </a:ext>
                </a:extLst>
              </a:tr>
              <a:tr h="7657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Испытуемый предпринял 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попытку справиться с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коммуникативной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задачей, </a:t>
                      </a:r>
                      <a:endParaRPr lang="ru-RU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допустил фактические ошибки,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и/или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привёл менее 10 фраз по теме высказывания</a:t>
                      </a:r>
                      <a:endParaRPr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543164934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4080969"/>
              </p:ext>
            </p:extLst>
          </p:nvPr>
        </p:nvGraphicFramePr>
        <p:xfrm>
          <a:off x="0" y="3140969"/>
          <a:ext cx="8901112" cy="1033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3831">
                  <a:extLst>
                    <a:ext uri="{9D8B030D-6E8A-4147-A177-3AD203B41FA5}">
                      <a16:colId xmlns:a16="http://schemas.microsoft.com/office/drawing/2014/main" xmlns="" val="2380539436"/>
                    </a:ext>
                  </a:extLst>
                </a:gridCol>
                <a:gridCol w="1107281">
                  <a:extLst>
                    <a:ext uri="{9D8B030D-6E8A-4147-A177-3AD203B41FA5}">
                      <a16:colId xmlns:a16="http://schemas.microsoft.com/office/drawing/2014/main" xmlns="" val="50584840"/>
                    </a:ext>
                  </a:extLst>
                </a:gridCol>
              </a:tblGrid>
              <a:tr h="23245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М2. Критерий 2. Учёт условий речевой ситуации</a:t>
                      </a:r>
                      <a:endParaRPr lang="ru-RU" sz="18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0649743"/>
                  </a:ext>
                </a:extLst>
              </a:tr>
              <a:tr h="309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Учтены условия речевой ситуации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4092910868"/>
                  </a:ext>
                </a:extLst>
              </a:tr>
              <a:tr h="393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Условия речевой ситуации не учтены</a:t>
                      </a:r>
                      <a:endParaRPr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543164934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37920914"/>
              </p:ext>
            </p:extLst>
          </p:nvPr>
        </p:nvGraphicFramePr>
        <p:xfrm>
          <a:off x="0" y="4437112"/>
          <a:ext cx="8901112" cy="2198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3831">
                  <a:extLst>
                    <a:ext uri="{9D8B030D-6E8A-4147-A177-3AD203B41FA5}">
                      <a16:colId xmlns:a16="http://schemas.microsoft.com/office/drawing/2014/main" xmlns="" val="2380539436"/>
                    </a:ext>
                  </a:extLst>
                </a:gridCol>
                <a:gridCol w="1107281">
                  <a:extLst>
                    <a:ext uri="{9D8B030D-6E8A-4147-A177-3AD203B41FA5}">
                      <a16:colId xmlns:a16="http://schemas.microsoft.com/office/drawing/2014/main" xmlns="" val="50584840"/>
                    </a:ext>
                  </a:extLst>
                </a:gridCol>
              </a:tblGrid>
              <a:tr h="27926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М3. Критерий 3. Речевое </a:t>
                      </a:r>
                      <a:r>
                        <a:rPr lang="ru-RU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оформление</a:t>
                      </a:r>
                      <a:r>
                        <a:rPr lang="ru-RU" sz="2000" b="1" dirty="0" smtClean="0">
                          <a:effectLst/>
                        </a:rPr>
                        <a:t> монологического высказывания</a:t>
                      </a:r>
                      <a:r>
                        <a:rPr lang="ru-RU" sz="2000" b="1" baseline="0" dirty="0" smtClean="0">
                          <a:effectLst/>
                        </a:rPr>
                        <a:t> (МР)</a:t>
                      </a:r>
                      <a:endParaRPr lang="ru-RU" sz="2000" b="1" dirty="0">
                        <a:effectLst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0649743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Высказывание характеризуется смысловой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цельностью, речевой связностью и последовательностью изложения:  логические ошибки отсутствуют, последовательность изложения не нарушена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4092910868"/>
                  </a:ext>
                </a:extLst>
              </a:tr>
              <a:tr h="76573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Высказывание нелогично, изложение непоследовательно.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Присутствуют логические ошибки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54316493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196280"/>
            <a:ext cx="9114235" cy="6617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700" b="1" dirty="0" smtClean="0">
                <a:solidFill>
                  <a:srgbClr val="C00000"/>
                </a:solidFill>
              </a:rPr>
              <a:t>3 </a:t>
            </a:r>
            <a:r>
              <a:rPr lang="ru-RU" sz="3700" b="1" dirty="0">
                <a:solidFill>
                  <a:srgbClr val="C00000"/>
                </a:solidFill>
              </a:rPr>
              <a:t>балла – максимум за монолог</a:t>
            </a:r>
          </a:p>
        </p:txBody>
      </p:sp>
    </p:spTree>
    <p:extLst>
      <p:ext uri="{BB962C8B-B14F-4D97-AF65-F5344CB8AC3E}">
        <p14:creationId xmlns:p14="http://schemas.microsoft.com/office/powerpoint/2010/main" xmlns="" val="408409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1390"/>
            <a:ext cx="5261092" cy="908378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Задание 4. Диалог</a:t>
            </a:r>
          </a:p>
        </p:txBody>
      </p:sp>
      <p:sp>
        <p:nvSpPr>
          <p:cNvPr id="5" name="Стрелка: вправо 4"/>
          <p:cNvSpPr/>
          <p:nvPr/>
        </p:nvSpPr>
        <p:spPr>
          <a:xfrm flipH="1">
            <a:off x="6757659" y="18510"/>
            <a:ext cx="2017493" cy="1354138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Gothic"/>
                <a:cs typeface="+mn-ea"/>
              </a:rPr>
              <a:t>0 </a:t>
            </a:r>
            <a:r>
              <a:rPr lang="en-US" b="1" dirty="0" err="1">
                <a:solidFill>
                  <a:schemeClr val="bg1"/>
                </a:solidFill>
                <a:latin typeface="Century Gothic"/>
                <a:cs typeface="+mn-ea"/>
              </a:rPr>
              <a:t>минут</a:t>
            </a:r>
            <a:r>
              <a:rPr lang="en-US" b="1" dirty="0">
                <a:solidFill>
                  <a:schemeClr val="bg1"/>
                </a:solidFill>
                <a:latin typeface="+mn-ea"/>
                <a:cs typeface="+mn-ea"/>
              </a:rPr>
              <a:t/>
            </a:r>
            <a:br>
              <a:rPr lang="en-US" b="1" dirty="0">
                <a:solidFill>
                  <a:schemeClr val="bg1"/>
                </a:solidFill>
                <a:latin typeface="+mn-ea"/>
                <a:cs typeface="+mn-ea"/>
              </a:rPr>
            </a:br>
            <a:r>
              <a:rPr lang="en-US" b="1" dirty="0" err="1">
                <a:solidFill>
                  <a:schemeClr val="bg1"/>
                </a:solidFill>
              </a:rPr>
              <a:t>на</a:t>
            </a:r>
            <a:r>
              <a:rPr lang="en-US" b="1" dirty="0">
                <a:solidFill>
                  <a:schemeClr val="bg1"/>
                </a:solidFill>
              </a:rPr>
              <a:t> </a:t>
            </a:r>
            <a:r>
              <a:rPr lang="en-US" b="1" dirty="0" err="1">
                <a:solidFill>
                  <a:schemeClr val="bg1"/>
                </a:solidFill>
              </a:rPr>
              <a:t>подготовку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File:1328101886 HourGlass.png - Wikimedia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7076" y="5320164"/>
            <a:ext cx="901484" cy="12043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484784"/>
            <a:ext cx="4104456" cy="258532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dirty="0"/>
              <a:t>Во время беседы Вам будут заданы вопросы</a:t>
            </a:r>
            <a:r>
              <a:rPr lang="en-US" sz="1100" dirty="0">
                <a:latin typeface="+mn-ea"/>
                <a:cs typeface="+mn-ea"/>
              </a:rPr>
              <a:t/>
            </a:r>
            <a:br>
              <a:rPr lang="en-US" sz="1100" dirty="0">
                <a:latin typeface="+mn-ea"/>
                <a:cs typeface="+mn-ea"/>
              </a:rPr>
            </a:br>
            <a:r>
              <a:rPr dirty="0"/>
              <a:t>по выбранной Вами теме беседы: </a:t>
            </a:r>
            <a:r>
              <a:rPr lang="en-US" sz="1100" dirty="0">
                <a:latin typeface="+mn-ea"/>
                <a:cs typeface="+mn-ea"/>
              </a:rPr>
              <a:t/>
            </a:r>
            <a:br>
              <a:rPr lang="en-US" sz="1100" dirty="0">
                <a:latin typeface="+mn-ea"/>
                <a:cs typeface="+mn-ea"/>
              </a:rPr>
            </a:br>
            <a:r>
              <a:rPr dirty="0"/>
              <a:t>– праздник;</a:t>
            </a:r>
            <a:endParaRPr lang="ru-RU" dirty="0"/>
          </a:p>
          <a:p>
            <a:r>
              <a:rPr dirty="0"/>
              <a:t>– поход;</a:t>
            </a:r>
            <a:r>
              <a:rPr lang="en-US" sz="1100" dirty="0">
                <a:latin typeface="+mn-ea"/>
                <a:cs typeface="+mn-ea"/>
              </a:rPr>
              <a:t/>
            </a:r>
            <a:br>
              <a:rPr lang="en-US" sz="1100" dirty="0">
                <a:latin typeface="+mn-ea"/>
                <a:cs typeface="+mn-ea"/>
              </a:rPr>
            </a:br>
            <a:r>
              <a:rPr dirty="0"/>
              <a:t>– мода.</a:t>
            </a:r>
            <a:r>
              <a:rPr lang="en-US" sz="1100" dirty="0">
                <a:latin typeface="+mn-ea"/>
                <a:cs typeface="+mn-ea"/>
              </a:rPr>
              <a:t/>
            </a:r>
            <a:br>
              <a:rPr lang="en-US" sz="1100" dirty="0">
                <a:latin typeface="+mn-ea"/>
                <a:cs typeface="+mn-ea"/>
              </a:rPr>
            </a:br>
            <a:r>
              <a:rPr dirty="0"/>
              <a:t>Пожалуйста, давайте полные ответы </a:t>
            </a:r>
            <a:r>
              <a:rPr lang="en-US" sz="1100" dirty="0"/>
              <a:t/>
            </a:r>
            <a:br>
              <a:rPr lang="en-US" sz="1100" dirty="0"/>
            </a:br>
            <a:r>
              <a:rPr dirty="0"/>
              <a:t>на вопросы, заданные собеседником-экзаменатором</a:t>
            </a:r>
            <a:endParaRPr lang="ru-RU" dirty="0"/>
          </a:p>
        </p:txBody>
      </p:sp>
      <p:pic>
        <p:nvPicPr>
          <p:cNvPr id="6" name="Рисунок 5" descr="File:1328101886 HourGlass.png - Wikimedia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7934" y="93402"/>
            <a:ext cx="901484" cy="1204355"/>
          </a:xfrm>
          <a:prstGeom prst="rect">
            <a:avLst/>
          </a:prstGeom>
        </p:spPr>
      </p:pic>
      <p:sp>
        <p:nvSpPr>
          <p:cNvPr id="10" name="Стрелка: вправо 9"/>
          <p:cNvSpPr/>
          <p:nvPr/>
        </p:nvSpPr>
        <p:spPr>
          <a:xfrm flipH="1">
            <a:off x="6913330" y="5347890"/>
            <a:ext cx="2230670" cy="1354138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entury Gothic"/>
                <a:cs typeface="+mn-ea"/>
              </a:rPr>
              <a:t>3 </a:t>
            </a:r>
            <a:r>
              <a:rPr lang="en-US" sz="2000" b="1" dirty="0" err="1">
                <a:solidFill>
                  <a:schemeClr val="bg1"/>
                </a:solidFill>
                <a:latin typeface="Century Gothic"/>
                <a:cs typeface="+mn-ea"/>
              </a:rPr>
              <a:t>минуты</a:t>
            </a:r>
            <a:r>
              <a:rPr lang="en-US" dirty="0">
                <a:solidFill>
                  <a:schemeClr val="bg1"/>
                </a:solidFill>
                <a:latin typeface="+mn-ea"/>
                <a:cs typeface="+mn-ea"/>
              </a:rPr>
              <a:t/>
            </a:r>
            <a:br>
              <a:rPr lang="en-US" dirty="0">
                <a:solidFill>
                  <a:schemeClr val="bg1"/>
                </a:solidFill>
                <a:latin typeface="+mn-ea"/>
                <a:cs typeface="+mn-ea"/>
              </a:rPr>
            </a:br>
            <a:r>
              <a:rPr lang="en-US" sz="2000" b="1" dirty="0" err="1">
                <a:solidFill>
                  <a:schemeClr val="bg1"/>
                </a:solidFill>
              </a:rPr>
              <a:t>на</a:t>
            </a:r>
            <a:r>
              <a:rPr lang="en-US" sz="2000" b="1" dirty="0">
                <a:solidFill>
                  <a:schemeClr val="bg1"/>
                </a:solidFill>
              </a:rPr>
              <a:t> </a:t>
            </a:r>
            <a:r>
              <a:rPr lang="en-US" sz="2000" b="1" dirty="0" err="1">
                <a:solidFill>
                  <a:schemeClr val="bg1"/>
                </a:solidFill>
              </a:rPr>
              <a:t>диалог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127150" y="1310406"/>
            <a:ext cx="4824536" cy="1254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Диалог "Праздник": </a:t>
            </a:r>
            <a:r>
              <a:rPr 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ea"/>
                <a:cs typeface="+mj-ea"/>
              </a:rPr>
              <a:t/>
            </a:r>
            <a:br>
              <a:rPr 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ea"/>
                <a:cs typeface="+mj-ea"/>
              </a:rPr>
            </a:br>
            <a:r>
              <a:rPr lang="ru-RU" sz="48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вопросы экзаменатора </a:t>
            </a:r>
            <a:endParaRPr lang="ru-RU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1" name="Схема 6"/>
          <p:cNvGraphicFramePr/>
          <p:nvPr>
            <p:extLst>
              <p:ext uri="{D42A27DB-BD31-4B8C-83A1-F6EECF244321}">
                <p14:modId xmlns:p14="http://schemas.microsoft.com/office/powerpoint/2010/main" xmlns="" val="1978188902"/>
              </p:ext>
            </p:extLst>
          </p:nvPr>
        </p:nvGraphicFramePr>
        <p:xfrm>
          <a:off x="4127150" y="2564531"/>
          <a:ext cx="4923232" cy="2714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36654" y="4276048"/>
            <a:ext cx="3671250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Подготовка к диалогу</a:t>
            </a:r>
            <a:br>
              <a:rPr lang="ru-RU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</a:br>
            <a:r>
              <a:rPr lang="ru-RU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Задача: предъявить информацию и аргументировать ее</a:t>
            </a:r>
          </a:p>
        </p:txBody>
      </p:sp>
    </p:spTree>
    <p:extLst>
      <p:ext uri="{BB962C8B-B14F-4D97-AF65-F5344CB8AC3E}">
        <p14:creationId xmlns:p14="http://schemas.microsoft.com/office/powerpoint/2010/main" xmlns="" val="299083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Возможные ошибки при выполнении этого задания: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16832"/>
            <a:ext cx="7776864" cy="410445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/>
              <a:t>неправильный тон в ответе на вопрос</a:t>
            </a:r>
          </a:p>
          <a:p>
            <a:pPr lvl="0"/>
            <a:r>
              <a:rPr lang="ru-RU" b="1" dirty="0"/>
              <a:t>подмена ответа на другой вопрос </a:t>
            </a:r>
          </a:p>
          <a:p>
            <a:pPr lvl="0"/>
            <a:r>
              <a:rPr lang="ru-RU" b="1" dirty="0"/>
              <a:t>грамматические нарушения</a:t>
            </a:r>
          </a:p>
          <a:p>
            <a:pPr lvl="0"/>
            <a:r>
              <a:rPr lang="ru-RU" b="1" dirty="0"/>
              <a:t>фонетические нарушения</a:t>
            </a:r>
          </a:p>
          <a:p>
            <a:pPr lvl="0"/>
            <a:r>
              <a:rPr lang="ru-RU" b="1" dirty="0"/>
              <a:t>непродуманность ответа и спешка при его построении: запинки, ненужные повторы, </a:t>
            </a:r>
            <a:r>
              <a:rPr lang="ru-RU" b="1" dirty="0" err="1"/>
              <a:t>умолкание</a:t>
            </a:r>
            <a:r>
              <a:rPr lang="ru-RU" b="1" dirty="0"/>
              <a:t> в середине ответа и т.д., что значительно снижает качество восприятия ответа на записи</a:t>
            </a:r>
          </a:p>
          <a:p>
            <a:pPr lvl="0"/>
            <a:r>
              <a:rPr lang="ru-RU" b="1" dirty="0"/>
              <a:t>тихое произношение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3D_karakter_modelleme_animasyon_reklam_film_çizgifilm_okul-filmi-1024x1024.jpg"/>
          <p:cNvPicPr>
            <a:picLocks noChangeAspect="1"/>
          </p:cNvPicPr>
          <p:nvPr/>
        </p:nvPicPr>
        <p:blipFill>
          <a:blip r:embed="rId2" cstate="print"/>
          <a:srcRect l="9144" r="8564"/>
          <a:stretch>
            <a:fillRect/>
          </a:stretch>
        </p:blipFill>
        <p:spPr>
          <a:xfrm>
            <a:off x="7308304" y="1556792"/>
            <a:ext cx="1368152" cy="19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897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31931" cy="692696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Оценка </a:t>
            </a:r>
            <a:r>
              <a:rPr lang="ru-RU" sz="36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выполнения</a:t>
            </a:r>
            <a:r>
              <a:rPr lang="ru-RU" sz="28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ea"/>
                <a:cs typeface="+mj-ea"/>
              </a:rPr>
              <a:t> </a:t>
            </a:r>
            <a:r>
              <a:rPr lang="ru-RU" sz="36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задания </a:t>
            </a:r>
            <a:r>
              <a:rPr lang="ru-RU" sz="36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4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8162502"/>
              </p:ext>
            </p:extLst>
          </p:nvPr>
        </p:nvGraphicFramePr>
        <p:xfrm>
          <a:off x="179512" y="1052736"/>
          <a:ext cx="8758237" cy="1663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0956">
                  <a:extLst>
                    <a:ext uri="{9D8B030D-6E8A-4147-A177-3AD203B41FA5}">
                      <a16:colId xmlns:a16="http://schemas.microsoft.com/office/drawing/2014/main" xmlns="" val="3289734063"/>
                    </a:ext>
                  </a:extLst>
                </a:gridCol>
                <a:gridCol w="1107281">
                  <a:extLst>
                    <a:ext uri="{9D8B030D-6E8A-4147-A177-3AD203B41FA5}">
                      <a16:colId xmlns:a16="http://schemas.microsoft.com/office/drawing/2014/main" xmlns="" val="195292583"/>
                    </a:ext>
                  </a:extLst>
                </a:gridCol>
              </a:tblGrid>
              <a:tr h="377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Д1. Критерий 1. Критерии оценивания диалога (Д)</a:t>
                      </a:r>
                      <a:endParaRPr lang="ru-RU" sz="2000" dirty="0">
                        <a:effectLst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Баллы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392063335"/>
                  </a:ext>
                </a:extLst>
              </a:tr>
              <a:tr h="530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Участник </a:t>
                      </a:r>
                      <a:r>
                        <a:rPr lang="ru-RU" sz="2000" dirty="0">
                          <a:effectLst/>
                        </a:rPr>
                        <a:t>справился с коммуникативной задачей. </a:t>
                      </a:r>
                      <a:r>
                        <a:rPr lang="ru-RU" sz="2000" dirty="0" smtClean="0">
                          <a:effectLst/>
                        </a:rPr>
                        <a:t>Даны ответы на все вопросы в диалоге</a:t>
                      </a:r>
                      <a:endParaRPr lang="ru-RU" sz="2000" dirty="0">
                        <a:effectLst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1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800066707"/>
                  </a:ext>
                </a:extLst>
              </a:tr>
              <a:tr h="676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Ответы на вопросы не даны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r>
                        <a:rPr lang="ru-RU" sz="2000" b="1" dirty="0" smtClean="0">
                          <a:effectLst/>
                        </a:rPr>
                        <a:t>или</a:t>
                      </a:r>
                      <a:r>
                        <a:rPr lang="ru-RU" sz="2000" b="1" baseline="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даны односложные ответы</a:t>
                      </a:r>
                      <a:endParaRPr lang="ru-RU" sz="2000" dirty="0">
                        <a:effectLst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11667225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1285095"/>
              </p:ext>
            </p:extLst>
          </p:nvPr>
        </p:nvGraphicFramePr>
        <p:xfrm>
          <a:off x="179512" y="3212976"/>
          <a:ext cx="8758237" cy="2026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0956">
                  <a:extLst>
                    <a:ext uri="{9D8B030D-6E8A-4147-A177-3AD203B41FA5}">
                      <a16:colId xmlns:a16="http://schemas.microsoft.com/office/drawing/2014/main" xmlns="" val="3289734063"/>
                    </a:ext>
                  </a:extLst>
                </a:gridCol>
                <a:gridCol w="1107281">
                  <a:extLst>
                    <a:ext uri="{9D8B030D-6E8A-4147-A177-3AD203B41FA5}">
                      <a16:colId xmlns:a16="http://schemas.microsoft.com/office/drawing/2014/main" xmlns="" val="195292583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Д2. Критерий 2. Критерии оценивания диалога (Д)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Учет условий речевой ситуации</a:t>
                      </a:r>
                      <a:endParaRPr lang="ru-RU" sz="2000" dirty="0">
                        <a:effectLst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Баллы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392063335"/>
                  </a:ext>
                </a:extLst>
              </a:tr>
              <a:tr h="39851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Учтены условия речевой ситуации</a:t>
                      </a:r>
                      <a:endParaRPr lang="ru-RU" sz="18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8000667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Условия речевой ситуации не учтены</a:t>
                      </a:r>
                      <a:endParaRPr lang="ru-RU" sz="20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116672250"/>
                  </a:ext>
                </a:extLst>
              </a:tr>
              <a:tr h="58586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Максимум баллов за 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/>
                        </a:rPr>
                        <a:t>диалог 2 балла 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56325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6454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49291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Оценка</a:t>
            </a:r>
            <a:r>
              <a:rPr lang="ru-RU" sz="28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правильность речи в</a:t>
            </a:r>
            <a:r>
              <a:rPr lang="ru-RU" sz="2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заданиях </a:t>
            </a:r>
            <a:r>
              <a:rPr lang="ru-RU" sz="28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и 4</a:t>
            </a:r>
            <a:endParaRPr lang="ru-RU" sz="20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3545533"/>
              </p:ext>
            </p:extLst>
          </p:nvPr>
        </p:nvGraphicFramePr>
        <p:xfrm>
          <a:off x="179512" y="548680"/>
          <a:ext cx="8515350" cy="1627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5206">
                  <a:extLst>
                    <a:ext uri="{9D8B030D-6E8A-4147-A177-3AD203B41FA5}">
                      <a16:colId xmlns:a16="http://schemas.microsoft.com/office/drawing/2014/main" xmlns="" val="1863265610"/>
                    </a:ext>
                  </a:extLst>
                </a:gridCol>
                <a:gridCol w="1150144">
                  <a:extLst>
                    <a:ext uri="{9D8B030D-6E8A-4147-A177-3AD203B41FA5}">
                      <a16:colId xmlns:a16="http://schemas.microsoft.com/office/drawing/2014/main" xmlns="" val="16005608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оценивания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правильности речи за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выполнение заданий 3 и 4.  (Р2)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Баллы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987898538"/>
                  </a:ext>
                </a:extLst>
              </a:tr>
              <a:tr h="23749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Критерий 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Соблюдение грамматических норм</a:t>
                      </a:r>
                      <a:endParaRPr lang="ru-RU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4712698"/>
                  </a:ext>
                </a:extLst>
              </a:tr>
              <a:tr h="2712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Грамматических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ошибок нет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1</a:t>
                      </a:r>
                      <a:endParaRPr lang="ru-RU" sz="2400" b="1" dirty="0">
                        <a:effectLst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458991427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Допущены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грамматические ошибки (одна и более)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0</a:t>
                      </a:r>
                      <a:endParaRPr lang="ru-RU" sz="2400" b="1" dirty="0">
                        <a:effectLst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257938821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685052"/>
              </p:ext>
            </p:extLst>
          </p:nvPr>
        </p:nvGraphicFramePr>
        <p:xfrm>
          <a:off x="179512" y="2204864"/>
          <a:ext cx="8515350" cy="1295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5206">
                  <a:extLst>
                    <a:ext uri="{9D8B030D-6E8A-4147-A177-3AD203B41FA5}">
                      <a16:colId xmlns:a16="http://schemas.microsoft.com/office/drawing/2014/main" xmlns="" val="1863265610"/>
                    </a:ext>
                  </a:extLst>
                </a:gridCol>
                <a:gridCol w="1150144">
                  <a:extLst>
                    <a:ext uri="{9D8B030D-6E8A-4147-A177-3AD203B41FA5}">
                      <a16:colId xmlns:a16="http://schemas.microsoft.com/office/drawing/2014/main" xmlns="" val="1600560804"/>
                    </a:ext>
                  </a:extLst>
                </a:gridCol>
              </a:tblGrid>
              <a:tr h="23749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О. Критерий 2. Соблюдение орфоэпических норм</a:t>
                      </a:r>
                      <a:endParaRPr lang="ru-RU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4712698"/>
                  </a:ext>
                </a:extLst>
              </a:tr>
              <a:tr h="4095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Орфоэпических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ошибок нет, </a:t>
                      </a:r>
                      <a:r>
                        <a:rPr lang="ru-RU" sz="2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Или 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Допущено не более двух орфоэпических ошибок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1</a:t>
                      </a:r>
                      <a:endParaRPr lang="ru-RU" sz="2400" b="1" dirty="0">
                        <a:effectLst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458991427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Допущены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орфоэпические ошибки (три и более)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0</a:t>
                      </a:r>
                      <a:endParaRPr lang="ru-RU" sz="2400" b="1" dirty="0">
                        <a:effectLst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25793882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5441186"/>
              </p:ext>
            </p:extLst>
          </p:nvPr>
        </p:nvGraphicFramePr>
        <p:xfrm>
          <a:off x="179512" y="3717032"/>
          <a:ext cx="8515350" cy="1295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5206">
                  <a:extLst>
                    <a:ext uri="{9D8B030D-6E8A-4147-A177-3AD203B41FA5}">
                      <a16:colId xmlns:a16="http://schemas.microsoft.com/office/drawing/2014/main" xmlns="" val="1863265610"/>
                    </a:ext>
                  </a:extLst>
                </a:gridCol>
                <a:gridCol w="1150144">
                  <a:extLst>
                    <a:ext uri="{9D8B030D-6E8A-4147-A177-3AD203B41FA5}">
                      <a16:colId xmlns:a16="http://schemas.microsoft.com/office/drawing/2014/main" xmlns="" val="1600560804"/>
                    </a:ext>
                  </a:extLst>
                </a:gridCol>
              </a:tblGrid>
              <a:tr h="23749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О. Критерий 3. Соблюдение речевых норм</a:t>
                      </a:r>
                      <a:endParaRPr lang="ru-RU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4712698"/>
                  </a:ext>
                </a:extLst>
              </a:tr>
              <a:tr h="4095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Речевых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ошибок нет, </a:t>
                      </a:r>
                      <a:r>
                        <a:rPr lang="ru-RU" sz="2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Или 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Допущено не более 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трех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речевых ошибок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1</a:t>
                      </a:r>
                      <a:endParaRPr lang="ru-RU" sz="2400" b="1" dirty="0">
                        <a:effectLst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458991427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Допущены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речевые ошибки (три и более)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0</a:t>
                      </a:r>
                      <a:endParaRPr lang="ru-RU" sz="2400" b="1" dirty="0">
                        <a:effectLst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25793882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094201"/>
              </p:ext>
            </p:extLst>
          </p:nvPr>
        </p:nvGraphicFramePr>
        <p:xfrm>
          <a:off x="251520" y="5085184"/>
          <a:ext cx="851535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5206">
                  <a:extLst>
                    <a:ext uri="{9D8B030D-6E8A-4147-A177-3AD203B41FA5}">
                      <a16:colId xmlns:a16="http://schemas.microsoft.com/office/drawing/2014/main" xmlns="" val="1863265610"/>
                    </a:ext>
                  </a:extLst>
                </a:gridCol>
                <a:gridCol w="1150144">
                  <a:extLst>
                    <a:ext uri="{9D8B030D-6E8A-4147-A177-3AD203B41FA5}">
                      <a16:colId xmlns:a16="http://schemas.microsoft.com/office/drawing/2014/main" xmlns="" val="1600560804"/>
                    </a:ext>
                  </a:extLst>
                </a:gridCol>
              </a:tblGrid>
              <a:tr h="23749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РО. Критерий 4. Речевое</a:t>
                      </a:r>
                      <a:r>
                        <a:rPr lang="ru-RU" sz="2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оформление</a:t>
                      </a:r>
                      <a:endParaRPr lang="ru-RU" sz="2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4712698"/>
                  </a:ext>
                </a:extLst>
              </a:tr>
              <a:tr h="40957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Речь в целом отличается богатством и точностью словаря, используются разнообразные синтаксические конструкции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1</a:t>
                      </a:r>
                      <a:endParaRPr lang="ru-RU" sz="2400" b="1" dirty="0">
                        <a:effectLst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458991427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Речь отличается бедностью и/или неточностью словаря и/или используются однотипные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синтаксические конструкции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0</a:t>
                      </a:r>
                      <a:endParaRPr lang="ru-RU" sz="2400" b="1" dirty="0">
                        <a:effectLst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25793882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45333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4 балла – максимум (если участник не приступал к выполнению 1 из заданий – 2)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43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547876" cy="1209914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Общий балл </a:t>
            </a:r>
            <a:r>
              <a:rPr lang="en-US" sz="28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ea"/>
                <a:cs typeface="+mj-ea"/>
              </a:rPr>
              <a:t/>
            </a:r>
            <a:br>
              <a:rPr lang="en-US" sz="28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ea"/>
                <a:cs typeface="+mj-ea"/>
              </a:rPr>
            </a:br>
            <a:r>
              <a:rPr lang="ru-RU" sz="4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 выполнение заданий 3 и 4</a:t>
            </a:r>
          </a:p>
        </p:txBody>
      </p:sp>
      <p:graphicFrame>
        <p:nvGraphicFramePr>
          <p:cNvPr id="7" name="Схема 7"/>
          <p:cNvGraphicFramePr/>
          <p:nvPr>
            <p:extLst>
              <p:ext uri="{D42A27DB-BD31-4B8C-83A1-F6EECF244321}">
                <p14:modId xmlns:p14="http://schemas.microsoft.com/office/powerpoint/2010/main" xmlns="" val="2374888200"/>
              </p:ext>
            </p:extLst>
          </p:nvPr>
        </p:nvGraphicFramePr>
        <p:xfrm>
          <a:off x="228790" y="1844824"/>
          <a:ext cx="8820060" cy="3640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408604" y="5826968"/>
            <a:ext cx="8460432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Общее количество баллов  за выполнение всей работы – 20, зачет от 10 баллов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53623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608512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Действия 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собеседника-экзаменатора и обучающихся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556792"/>
            <a:ext cx="4572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Приветствие обучающиеся. Знакомство. </a:t>
            </a:r>
          </a:p>
          <a:p>
            <a:r>
              <a:rPr lang="ru-RU" sz="2000" dirty="0" smtClean="0"/>
              <a:t>Короткий рассказ о содержании экзамена – </a:t>
            </a:r>
            <a:r>
              <a:rPr lang="ru-RU" sz="2000" b="1" dirty="0" smtClean="0"/>
              <a:t>1 мин.</a:t>
            </a:r>
          </a:p>
          <a:p>
            <a:endParaRPr lang="ru-RU" sz="2000" dirty="0" smtClean="0"/>
          </a:p>
          <a:p>
            <a:pPr lvl="0"/>
            <a:r>
              <a:rPr lang="ru-RU" sz="2000" dirty="0" smtClean="0"/>
              <a:t>Прежде чем приступить к ответу, участник ИС проговаривает </a:t>
            </a:r>
          </a:p>
          <a:p>
            <a:pPr lvl="0"/>
            <a:r>
              <a:rPr lang="ru-RU" sz="2000" dirty="0" smtClean="0"/>
              <a:t>в средство аудиозаписи свою фамилию, имя, отчество, </a:t>
            </a:r>
          </a:p>
          <a:p>
            <a:pPr lvl="0"/>
            <a:r>
              <a:rPr lang="ru-RU" sz="2000" dirty="0" smtClean="0"/>
              <a:t>номер варианта.</a:t>
            </a:r>
          </a:p>
          <a:p>
            <a:pPr lvl="0"/>
            <a:endParaRPr lang="ru-RU" sz="2000" dirty="0" smtClean="0"/>
          </a:p>
          <a:p>
            <a:r>
              <a:rPr lang="ru-RU" sz="2000" dirty="0" smtClean="0"/>
              <a:t>Перед ответом на каждое задание участник ИС  произносит </a:t>
            </a:r>
          </a:p>
          <a:p>
            <a:r>
              <a:rPr lang="ru-RU" sz="2000" dirty="0" smtClean="0"/>
              <a:t>номер задания.</a:t>
            </a:r>
          </a:p>
          <a:p>
            <a:endParaRPr lang="ru-RU" sz="2000" dirty="0" smtClean="0"/>
          </a:p>
          <a:p>
            <a:r>
              <a:rPr lang="ru-RU" sz="2000" dirty="0" smtClean="0"/>
              <a:t>Участник может </a:t>
            </a:r>
            <a:r>
              <a:rPr lang="ru-RU" sz="2000" b="1" dirty="0" smtClean="0"/>
              <a:t>досрочно завершить </a:t>
            </a:r>
            <a:r>
              <a:rPr lang="ru-RU" sz="2000" dirty="0" smtClean="0"/>
              <a:t>подготовку к ответу </a:t>
            </a:r>
          </a:p>
          <a:p>
            <a:r>
              <a:rPr lang="ru-RU" sz="2000" dirty="0" smtClean="0"/>
              <a:t>или сам ответ.</a:t>
            </a:r>
          </a:p>
          <a:p>
            <a:endParaRPr lang="ru-RU" sz="1600" dirty="0" smtClean="0"/>
          </a:p>
          <a:p>
            <a:pPr lvl="0"/>
            <a:endParaRPr lang="ru-RU" sz="1600" dirty="0" smtClean="0"/>
          </a:p>
          <a:p>
            <a:endParaRPr lang="ru-RU" sz="1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52035" y="116632"/>
            <a:ext cx="3820091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B050"/>
                </a:solidFill>
                <a:latin typeface="+mn-lt"/>
                <a:cs typeface="Arial" pitchFamily="34" charset="0"/>
              </a:rPr>
              <a:t>Эксперт-экзаменатор</a:t>
            </a:r>
            <a:r>
              <a:rPr lang="ru-RU" sz="4000" dirty="0" smtClean="0">
                <a:solidFill>
                  <a:srgbClr val="00B050"/>
                </a:solidFill>
                <a:latin typeface="+mn-lt"/>
                <a:cs typeface="Arial" pitchFamily="34" charset="0"/>
              </a:rPr>
              <a:t> </a:t>
            </a:r>
            <a:br>
              <a:rPr lang="ru-RU" sz="4000" dirty="0" smtClean="0">
                <a:solidFill>
                  <a:srgbClr val="00B050"/>
                </a:solidFill>
                <a:latin typeface="+mn-lt"/>
                <a:cs typeface="Arial" pitchFamily="34" charset="0"/>
              </a:rPr>
            </a:br>
            <a:endParaRPr lang="ru-RU" sz="4000" dirty="0">
              <a:solidFill>
                <a:srgbClr val="00B050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0" y="1412776"/>
            <a:ext cx="4322947" cy="458112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000099"/>
                </a:solidFill>
                <a:cs typeface="Arial" pitchFamily="34" charset="0"/>
              </a:rPr>
              <a:t>Может</a:t>
            </a:r>
            <a:r>
              <a:rPr lang="ru-RU" b="1" dirty="0" smtClean="0">
                <a:solidFill>
                  <a:srgbClr val="000099"/>
                </a:solidFill>
                <a:cs typeface="Arial" pitchFamily="34" charset="0"/>
              </a:rPr>
              <a:t> </a:t>
            </a:r>
          </a:p>
          <a:p>
            <a:pPr marL="0" algn="just">
              <a:buFontTx/>
              <a:buChar char="-"/>
              <a:defRPr/>
            </a:pPr>
            <a:r>
              <a:rPr lang="ru-RU" b="1" dirty="0" smtClean="0">
                <a:cs typeface="Arial" pitchFamily="34" charset="0"/>
              </a:rPr>
              <a:t>оценивать ответ непосредственно в аудитории по ходу собеседования.</a:t>
            </a:r>
          </a:p>
          <a:p>
            <a:pPr marL="0" algn="ctr"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000099"/>
                </a:solidFill>
                <a:cs typeface="Arial" pitchFamily="34" charset="0"/>
              </a:rPr>
              <a:t>Должен</a:t>
            </a:r>
          </a:p>
          <a:p>
            <a:pPr marL="0" algn="just">
              <a:buFontTx/>
              <a:buChar char="-"/>
              <a:defRPr/>
            </a:pPr>
            <a:r>
              <a:rPr lang="ru-RU" b="1" dirty="0" smtClean="0">
                <a:cs typeface="Arial" pitchFamily="34" charset="0"/>
              </a:rPr>
              <a:t>хорошо знать задания, выполнение которых будет оценивать;</a:t>
            </a:r>
          </a:p>
          <a:p>
            <a:pPr marL="0" algn="just">
              <a:buFontTx/>
              <a:buChar char="-"/>
              <a:defRPr/>
            </a:pPr>
            <a:r>
              <a:rPr lang="ru-RU" b="1" dirty="0" smtClean="0">
                <a:cs typeface="Arial" pitchFamily="34" charset="0"/>
              </a:rPr>
              <a:t>использовать дополнительные схемы оценивания;</a:t>
            </a:r>
          </a:p>
          <a:p>
            <a:pPr marL="0" algn="just">
              <a:buFontTx/>
              <a:buChar char="-"/>
              <a:defRPr/>
            </a:pPr>
            <a:r>
              <a:rPr lang="ru-RU" b="1" dirty="0" smtClean="0">
                <a:cs typeface="Arial" pitchFamily="34" charset="0"/>
              </a:rPr>
              <a:t>уметь оценивать ответ по всем критериям в то время, пока ученик отвечает, </a:t>
            </a:r>
            <a:r>
              <a:rPr lang="ru-RU" b="1" dirty="0" smtClean="0">
                <a:solidFill>
                  <a:srgbClr val="000099"/>
                </a:solidFill>
                <a:cs typeface="Arial" pitchFamily="34" charset="0"/>
              </a:rPr>
              <a:t>а не после окончания ответа</a:t>
            </a:r>
            <a:endParaRPr lang="ru-RU" b="1" dirty="0" smtClean="0">
              <a:cs typeface="Arial" pitchFamily="34" charset="0"/>
            </a:endParaRPr>
          </a:p>
          <a:p>
            <a:pPr algn="ctr">
              <a:buFont typeface="Arial" pitchFamily="34" charset="0"/>
              <a:buNone/>
              <a:defRPr/>
            </a:pPr>
            <a:endParaRPr lang="ru-RU" sz="3600" b="1" dirty="0" smtClean="0">
              <a:solidFill>
                <a:srgbClr val="C00000"/>
              </a:solidFill>
              <a:cs typeface="Arial" pitchFamily="34" charset="0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  <a:cs typeface="Arial" pitchFamily="34" charset="0"/>
              </a:rPr>
              <a:t>Не должен</a:t>
            </a:r>
          </a:p>
          <a:p>
            <a:pPr algn="just"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cs typeface="Arial" pitchFamily="34" charset="0"/>
              </a:rPr>
              <a:t>- вмешиваться в беседу ученика и экзаменатора-собеседника (ни с дополнительными вопросами, ни с исправлением ошибок ученика)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8377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266106"/>
            <a:ext cx="389469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</a:t>
            </a:r>
          </a:p>
          <a:p>
            <a:r>
              <a:rPr lang="ru-RU" sz="2000" dirty="0" smtClean="0"/>
              <a:t>Эксперты заносят в </a:t>
            </a:r>
            <a:r>
              <a:rPr lang="ru-RU" sz="2000" i="1" dirty="0" smtClean="0"/>
              <a:t>протокол эксперта для оценивания </a:t>
            </a:r>
          </a:p>
          <a:p>
            <a:r>
              <a:rPr lang="ru-RU" sz="2000" i="1" dirty="0" smtClean="0"/>
              <a:t>ответов участников</a:t>
            </a:r>
            <a:r>
              <a:rPr lang="ru-RU" sz="2000" dirty="0" smtClean="0"/>
              <a:t> </a:t>
            </a:r>
            <a:r>
              <a:rPr lang="ru-RU" sz="2000" i="1" dirty="0" smtClean="0"/>
              <a:t>ИС</a:t>
            </a:r>
            <a:r>
              <a:rPr lang="ru-RU" sz="2000" dirty="0" smtClean="0"/>
              <a:t> следующие сведения на каждого участника: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 баллы по каждому критерию оценивания;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 общее количество баллов;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метку </a:t>
            </a:r>
            <a:r>
              <a:rPr lang="ru-RU" sz="2000" b="1" dirty="0" smtClean="0"/>
              <a:t>зачет/незачет </a:t>
            </a:r>
            <a:r>
              <a:rPr lang="ru-RU" sz="2000" dirty="0" smtClean="0"/>
              <a:t>(участник ИС получает зачёт в случае, </a:t>
            </a:r>
          </a:p>
          <a:p>
            <a:r>
              <a:rPr lang="ru-RU" sz="2000" dirty="0" smtClean="0"/>
              <a:t>если за выполнение работы он набрал </a:t>
            </a:r>
            <a:r>
              <a:rPr lang="ru-RU" sz="2000" b="1" dirty="0" smtClean="0"/>
              <a:t>10 или более баллов</a:t>
            </a:r>
            <a:r>
              <a:rPr lang="ru-RU" sz="2000" dirty="0" smtClean="0"/>
              <a:t>).</a:t>
            </a:r>
          </a:p>
          <a:p>
            <a:endParaRPr lang="ru-RU" sz="1600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0803" y="-212785"/>
            <a:ext cx="8229600" cy="1143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B050"/>
                </a:solidFill>
              </a:rPr>
              <a:t>Рекомендации эксперту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318779" y="1254599"/>
            <a:ext cx="4569880" cy="496855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400" b="1" dirty="0" smtClean="0"/>
              <a:t>Особенностью устной речи является избыточность (наличие повторов, уточнений, пояснений) и экономия (намеренный пропуск слов, не существенных для смысла выражения)</a:t>
            </a:r>
          </a:p>
          <a:p>
            <a:r>
              <a:rPr lang="ru-RU" sz="3400" b="1" dirty="0" smtClean="0"/>
              <a:t>Снижать баллы за это не надо.</a:t>
            </a:r>
          </a:p>
          <a:p>
            <a:r>
              <a:rPr lang="ru-RU" sz="3400" b="1" dirty="0" smtClean="0"/>
              <a:t>Продумать свою систему учета различных ошибок (как сосчитать количество предложений в монологе, где и как отмечать количество речевых ошибок и т.д.)</a:t>
            </a:r>
          </a:p>
          <a:p>
            <a:r>
              <a:rPr lang="ru-RU" sz="3400" b="1" dirty="0" smtClean="0"/>
              <a:t>Помнить, вся система оценивания: да – нет.</a:t>
            </a:r>
          </a:p>
          <a:p>
            <a:r>
              <a:rPr lang="ru-RU" sz="3400" b="1" dirty="0" smtClean="0"/>
              <a:t>Если ученик сам исправил ошибку, мы ее не засчитываем.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197794" y="930215"/>
            <a:ext cx="0" cy="5811153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0834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940" y="0"/>
            <a:ext cx="8584894" cy="6533002"/>
          </a:xfrm>
        </p:spPr>
        <p:txBody>
          <a:bodyPr>
            <a:normAutofit fontScale="92500" lnSpcReduction="20000"/>
          </a:bodyPr>
          <a:lstStyle/>
          <a:p>
            <a:pPr marL="36000" algn="ctr"/>
            <a:endPara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6000" algn="ctr">
              <a:buNone/>
            </a:pPr>
            <a:r>
              <a:rPr lang="ru-RU" sz="5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Рекомендации:</a:t>
            </a:r>
          </a:p>
          <a:p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Цыбулько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И.П.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ОГЭ-2020. </a:t>
            </a: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Русский язык.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Устное собеседование</a:t>
            </a: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20 вариантов. Типовые экзаменационные варианты.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М</a:t>
            </a: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.: Национальное образование,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2020.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Егораева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Г.Т.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ОГЭ-2020. </a:t>
            </a: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Русский язык. Устное собеседование для выпускников основной школы. Тренажёр. - М.: Экзамен,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2020.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6000" algn="just"/>
            <a:r>
              <a:rPr lang="ru-RU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Пахнова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Т.М. Русский язык.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Интенсивная </a:t>
            </a: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подготовка к экзамену в процессе работы с текстом". </a:t>
            </a:r>
          </a:p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чтении вслух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пересказе текста и развитии навыков монологической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речи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 развитии диалогических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навыков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19099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УДАЧИ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1842" y="1"/>
            <a:ext cx="7200901" cy="7647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Назначение ИС</a:t>
            </a:r>
            <a:endParaRPr lang="ru-RU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620688"/>
            <a:ext cx="7776864" cy="5502526"/>
          </a:xfrm>
        </p:spPr>
        <p:txBody>
          <a:bodyPr>
            <a:normAutofit fontScale="25000" lnSpcReduction="20000"/>
          </a:bodyPr>
          <a:lstStyle/>
          <a:p>
            <a:pPr algn="l"/>
            <a:endParaRPr lang="ru-RU" dirty="0" smtClean="0"/>
          </a:p>
          <a:p>
            <a:pPr algn="just">
              <a:lnSpc>
                <a:spcPct val="170000"/>
              </a:lnSpc>
            </a:pPr>
            <a:r>
              <a:rPr lang="ru-RU" sz="8000" dirty="0" smtClean="0">
                <a:latin typeface="Arial" pitchFamily="34" charset="0"/>
                <a:cs typeface="Arial" pitchFamily="34" charset="0"/>
              </a:rPr>
              <a:t>«К ГИА допускаются обучающиеся, не имеющие академической задолженности, в полном объеме выполнившие учебный план или индивидуальный учебный план (имеющие годовые отметки по всем учебным предметам учебного плана за  </a:t>
            </a:r>
            <a:r>
              <a:rPr lang="en-US" sz="8000" dirty="0" smtClean="0">
                <a:latin typeface="Arial" pitchFamily="34" charset="0"/>
                <a:cs typeface="Arial" pitchFamily="34" charset="0"/>
              </a:rPr>
              <a:t>IX </a:t>
            </a:r>
            <a:r>
              <a:rPr lang="ru-RU" sz="8000" dirty="0" smtClean="0">
                <a:latin typeface="Arial" pitchFamily="34" charset="0"/>
                <a:cs typeface="Arial" pitchFamily="34" charset="0"/>
              </a:rPr>
              <a:t>класс не ниже удовлетворительных), </a:t>
            </a:r>
            <a:r>
              <a:rPr lang="ru-RU" sz="8000" b="1" dirty="0" smtClean="0">
                <a:latin typeface="Arial" pitchFamily="34" charset="0"/>
                <a:cs typeface="Arial" pitchFamily="34" charset="0"/>
              </a:rPr>
              <a:t>А ТАКЖЕ ИМЕЮЩИЕ РЕЗУЛЬТАТ «ЗАЧЕТ» ЗА ИТОГОВОЕ СОБЕСЕДОВАНИЕ ПО РУССКОМУ ЯЗЫКУ</a:t>
            </a:r>
            <a:r>
              <a:rPr lang="ru-RU" sz="8000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pPr algn="l"/>
            <a:endParaRPr lang="ru-RU" sz="7200" dirty="0" smtClean="0"/>
          </a:p>
          <a:p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Назначение КИМ – оценить уровень общеобразовательной подготовки по разделу «Говорение» у выпускников IX классов общеобразовательных организаций.</a:t>
            </a:r>
            <a:endParaRPr lang="ru-RU" sz="1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8172400" cy="381642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Порядок проведения ГИА по образовательным программам ООО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endParaRPr lang="ru-RU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: вправо 25"/>
          <p:cNvSpPr/>
          <p:nvPr/>
        </p:nvSpPr>
        <p:spPr>
          <a:xfrm rot="16200000" flipH="1">
            <a:off x="4932040" y="1700810"/>
            <a:ext cx="576065" cy="432048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b="1" dirty="0" err="1">
              <a:solidFill>
                <a:schemeClr val="bg1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688311"/>
              </p:ext>
            </p:extLst>
          </p:nvPr>
        </p:nvGraphicFramePr>
        <p:xfrm>
          <a:off x="1259632" y="2276872"/>
          <a:ext cx="788436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1842" y="260649"/>
            <a:ext cx="7200901" cy="64807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Общая организация</a:t>
            </a:r>
            <a:endParaRPr lang="ru-RU" sz="36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688311"/>
              </p:ext>
            </p:extLst>
          </p:nvPr>
        </p:nvGraphicFramePr>
        <p:xfrm>
          <a:off x="1115616" y="1124744"/>
          <a:ext cx="7496944" cy="3196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 noGrp="1"/>
          </p:cNvSpPr>
          <p:nvPr>
            <p:ph type="subTitle" idx="1"/>
          </p:nvPr>
        </p:nvSpPr>
        <p:spPr>
          <a:xfrm>
            <a:off x="1115616" y="4467452"/>
            <a:ext cx="8028384" cy="545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чем идти на собеседование?</a:t>
            </a:r>
            <a:endParaRPr lang="ru-RU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5013177"/>
            <a:ext cx="7956376" cy="1692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Участники итогового собеседования 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должны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иметь при себе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документ, удостоверяющий личность;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ручку.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Расчёт ресурсов</a:t>
            </a:r>
            <a:endParaRPr lang="ru-RU" sz="5400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44307491"/>
              </p:ext>
            </p:extLst>
          </p:nvPr>
        </p:nvGraphicFramePr>
        <p:xfrm>
          <a:off x="395536" y="1352560"/>
          <a:ext cx="8229600" cy="2042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86608"/>
                <a:gridCol w="5842992"/>
              </a:tblGrid>
              <a:tr h="4326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Кадровые ресурсы</a:t>
                      </a:r>
                      <a:endParaRPr lang="ru-RU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4948">
                <a:tc rowSpan="3">
                  <a:txBody>
                    <a:bodyPr/>
                    <a:lstStyle/>
                    <a:p>
                      <a:r>
                        <a:rPr lang="ru-RU" sz="2000" b="1" dirty="0" smtClean="0"/>
                        <a:t>1 аудитория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 человека (экзаменатор-собеседник, эксперт)</a:t>
                      </a:r>
                      <a:endParaRPr lang="ru-RU" sz="2000" b="1" dirty="0"/>
                    </a:p>
                  </a:txBody>
                  <a:tcPr/>
                </a:tc>
              </a:tr>
              <a:tr h="3749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 компьютер с микрофоном/диктофон</a:t>
                      </a:r>
                      <a:endParaRPr lang="ru-RU" sz="2000" b="1" dirty="0"/>
                    </a:p>
                  </a:txBody>
                  <a:tcPr/>
                </a:tc>
              </a:tr>
              <a:tr h="3749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15-16 минут =</a:t>
                      </a:r>
                      <a:r>
                        <a:rPr lang="ru-RU" sz="2000" b="1" baseline="0" dirty="0" smtClean="0"/>
                        <a:t> 1 участник (4 участника в час)</a:t>
                      </a:r>
                      <a:endParaRPr lang="ru-RU" sz="2000" b="1" dirty="0"/>
                    </a:p>
                  </a:txBody>
                  <a:tcPr/>
                </a:tc>
              </a:tr>
              <a:tr h="37494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Итого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 1 класс из 28 человек = 7 часов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4" name="Picture 4" descr="https://blog.commlabindia.com/wp-content/uploads/2014/04/develop-an-elearning-course-e14809150864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440160" cy="106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984529"/>
              </p:ext>
            </p:extLst>
          </p:nvPr>
        </p:nvGraphicFramePr>
        <p:xfrm>
          <a:off x="323528" y="3501008"/>
          <a:ext cx="8424936" cy="31129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84987"/>
                <a:gridCol w="1074905"/>
                <a:gridCol w="1452575"/>
                <a:gridCol w="2527482"/>
                <a:gridCol w="1684987"/>
              </a:tblGrid>
              <a:tr h="592191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Организация процедуры</a:t>
                      </a:r>
                      <a:r>
                        <a:rPr lang="ru-RU" sz="2400" baseline="0" dirty="0" smtClean="0"/>
                        <a:t> </a:t>
                      </a:r>
                      <a:endParaRPr lang="ru-RU" sz="2400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31946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4 урока время проведения 3,5 часа</a:t>
                      </a:r>
                    </a:p>
                    <a:p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 </a:t>
                      </a:r>
                      <a:r>
                        <a:rPr lang="ru-RU" sz="1800" b="1" baseline="0" dirty="0" smtClean="0"/>
                        <a:t> </a:t>
                      </a:r>
                      <a:r>
                        <a:rPr lang="ru-RU" sz="1800" b="1" dirty="0" smtClean="0"/>
                        <a:t>класс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 аудитории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2 экзаменатора-собеседника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2</a:t>
                      </a:r>
                      <a:r>
                        <a:rPr lang="ru-RU" sz="1800" b="1" baseline="0" dirty="0" smtClean="0"/>
                        <a:t> эксперта</a:t>
                      </a:r>
                      <a:endParaRPr lang="ru-RU" sz="1800" b="1" dirty="0"/>
                    </a:p>
                  </a:txBody>
                  <a:tcPr/>
                </a:tc>
              </a:tr>
              <a:tr h="57897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 класса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 аудитории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4 экзаменатора-собеседника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4</a:t>
                      </a:r>
                      <a:r>
                        <a:rPr lang="ru-RU" sz="1800" b="1" baseline="0" dirty="0" smtClean="0"/>
                        <a:t> эксперта</a:t>
                      </a:r>
                      <a:endParaRPr lang="ru-RU" sz="1800" b="1" dirty="0" smtClean="0"/>
                    </a:p>
                    <a:p>
                      <a:endParaRPr lang="ru-RU" sz="1800" b="1" dirty="0"/>
                    </a:p>
                  </a:txBody>
                  <a:tcPr/>
                </a:tc>
              </a:tr>
              <a:tr h="76023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 класса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 аудиторий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6 экзаменаторов-собеседников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6</a:t>
                      </a:r>
                      <a:r>
                        <a:rPr lang="ru-RU" sz="1800" b="1" baseline="0" dirty="0" smtClean="0"/>
                        <a:t> эксперта</a:t>
                      </a:r>
                      <a:endParaRPr lang="ru-RU" sz="1800" b="1" dirty="0" smtClean="0"/>
                    </a:p>
                    <a:p>
                      <a:endParaRPr lang="ru-RU" sz="1800" b="1" dirty="0"/>
                    </a:p>
                  </a:txBody>
                  <a:tcPr/>
                </a:tc>
              </a:tr>
              <a:tr h="480333"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…….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…….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………………….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……………….</a:t>
                      </a:r>
                      <a:endParaRPr lang="ru-RU" sz="1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9608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1842" y="188641"/>
            <a:ext cx="7200901" cy="86409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Ход ИС</a:t>
            </a:r>
            <a:endParaRPr lang="ru-RU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81163" y="1268413"/>
            <a:ext cx="5987181" cy="9364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Приглашение участников в аудиторию проведения ИС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2518142"/>
            <a:ext cx="5976664" cy="30710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Проведение собеседования экзаменатором – собеседником.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Оценивание ответа участника экспертом.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Ведение  потоковой </a:t>
            </a:r>
            <a:r>
              <a:rPr lang="ru-RU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аудизаписи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(выбор способа ведения записи осуществляет ОО в зависимости от имеющихся возможностей).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12360" y="1412776"/>
            <a:ext cx="1224136" cy="33843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15-16 минут (увеличивается на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30 минут)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122362"/>
            <a:ext cx="7263071" cy="518695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            !!!№ 2</a:t>
            </a:r>
            <a:endParaRPr lang="ru-RU" sz="3200" b="1" dirty="0"/>
          </a:p>
        </p:txBody>
      </p:sp>
      <p:pic>
        <p:nvPicPr>
          <p:cNvPr id="1026" name="Picture 2" descr="C:\Users\Елена\Desktop\Fotolia_193392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692696"/>
            <a:ext cx="4126637" cy="2520000"/>
          </a:xfrm>
          <a:prstGeom prst="rect">
            <a:avLst/>
          </a:prstGeom>
          <a:noFill/>
        </p:spPr>
      </p:pic>
      <p:pic>
        <p:nvPicPr>
          <p:cNvPr id="1028" name="Picture 4" descr="C:\Users\Елена\Desktop\r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3949810" cy="2880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436097" y="188641"/>
            <a:ext cx="1224135" cy="8640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atin typeface="Arial" pitchFamily="34" charset="0"/>
                <a:ea typeface="+mj-ea"/>
                <a:cs typeface="Arial" pitchFamily="34" charset="0"/>
              </a:rPr>
              <a:t>№ 1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ИРО2 - копия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КОИРО2" id="{4BB1C634-15C3-4DD6-B97C-DFF39F42870C}" vid="{7019F9F6-4BBD-49F0-8A48-626BD501D53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90c5408-51d9-4e10-9bd8-8c8141be4f06">S4PQ372FCS27-143478885-125</_dlc_DocId>
    <_dlc_DocIdUrl xmlns="790c5408-51d9-4e10-9bd8-8c8141be4f06">
      <Url>http://edu-sps.koiro.local/Mega/mrono/metod/_layouts/15/DocIdRedir.aspx?ID=S4PQ372FCS27-143478885-125</Url>
      <Description>S4PQ372FCS27-143478885-125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A73601150E6464A8A85EDE83A4F368D" ma:contentTypeVersion="1" ma:contentTypeDescription="Создание документа." ma:contentTypeScope="" ma:versionID="31b17edfc4f9892113163543e16a2896">
  <xsd:schema xmlns:xsd="http://www.w3.org/2001/XMLSchema" xmlns:xs="http://www.w3.org/2001/XMLSchema" xmlns:p="http://schemas.microsoft.com/office/2006/metadata/properties" xmlns:ns2="790c5408-51d9-4e10-9bd8-8c8141be4f06" targetNamespace="http://schemas.microsoft.com/office/2006/metadata/properties" ma:root="true" ma:fieldsID="e686ad7b5f1a86bb4d01c5ad15a5446a" ns2:_="">
    <xsd:import namespace="790c5408-51d9-4e10-9bd8-8c8141be4f0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0c5408-51d9-4e10-9bd8-8c8141be4f0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802EAAD-F617-4720-A690-8C7A607D5254}"/>
</file>

<file path=customXml/itemProps2.xml><?xml version="1.0" encoding="utf-8"?>
<ds:datastoreItem xmlns:ds="http://schemas.openxmlformats.org/officeDocument/2006/customXml" ds:itemID="{7FD3E561-A9AB-4B29-A4A0-3942C3CE8EF7}"/>
</file>

<file path=customXml/itemProps3.xml><?xml version="1.0" encoding="utf-8"?>
<ds:datastoreItem xmlns:ds="http://schemas.openxmlformats.org/officeDocument/2006/customXml" ds:itemID="{5ACDE1C6-B743-4926-80BD-C2B96E9290F5}"/>
</file>

<file path=customXml/itemProps4.xml><?xml version="1.0" encoding="utf-8"?>
<ds:datastoreItem xmlns:ds="http://schemas.openxmlformats.org/officeDocument/2006/customXml" ds:itemID="{736F65AA-6317-47AD-A96F-2524A725E9BD}"/>
</file>

<file path=docProps/app.xml><?xml version="1.0" encoding="utf-8"?>
<Properties xmlns="http://schemas.openxmlformats.org/officeDocument/2006/extended-properties" xmlns:vt="http://schemas.openxmlformats.org/officeDocument/2006/docPropsVTypes">
  <Template>КОИРО2 - копия</Template>
  <TotalTime>592</TotalTime>
  <Words>2636</Words>
  <Application>Microsoft Office PowerPoint</Application>
  <PresentationFormat>Экран (4:3)</PresentationFormat>
  <Paragraphs>493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КОИРО2 - копия</vt:lpstr>
      <vt:lpstr>Итоговое собеседование</vt:lpstr>
      <vt:lpstr>                               ПЛАН 1. Нормативная база, назначение итогового собеседования. 2. Регламент организации и проведения ИС. 3. Форма, структура работы. 4. Проблемы и трудности.  5. Рекомендации по подготовке обучающихся.  </vt:lpstr>
      <vt:lpstr>Нормативная база, назначение итогового собеседования</vt:lpstr>
      <vt:lpstr>Назначение ИС</vt:lpstr>
      <vt:lpstr>    Порядок проведения ГИА по образовательным программам ООО          </vt:lpstr>
      <vt:lpstr>Общая организация</vt:lpstr>
      <vt:lpstr>Расчёт ресурсов</vt:lpstr>
      <vt:lpstr>Ход ИС</vt:lpstr>
      <vt:lpstr>            !!!№ 2</vt:lpstr>
      <vt:lpstr>Перед началом ИС</vt:lpstr>
      <vt:lpstr>Что  обязательно надо  помнить ученику</vt:lpstr>
      <vt:lpstr>Чтение</vt:lpstr>
      <vt:lpstr> ЗАДАНИЕ 1. Чтение текста</vt:lpstr>
      <vt:lpstr>Задание 1. Чтение текста</vt:lpstr>
      <vt:lpstr>Возможные трудности при чтении</vt:lpstr>
      <vt:lpstr>Оценка выполнения  задания 1</vt:lpstr>
      <vt:lpstr>Задание 2. Пересказ текста  с включением приведенного высказывания</vt:lpstr>
      <vt:lpstr>Задание 2. Пересказ текста</vt:lpstr>
      <vt:lpstr>Рекомендации к пересказу</vt:lpstr>
      <vt:lpstr>Слайд 20</vt:lpstr>
      <vt:lpstr>Оценка выполнения задания 2</vt:lpstr>
      <vt:lpstr>Оценка выполнения задания 2</vt:lpstr>
      <vt:lpstr>Критерии оценивания правильности речи в заданиях 1 и 2</vt:lpstr>
      <vt:lpstr>Максимальное количество баллов за работу с текстом (задание 1 и 2)</vt:lpstr>
      <vt:lpstr>ЗАДАНИЕ 3. Монологическое высказывание Выберите одну из тем  для беседы</vt:lpstr>
      <vt:lpstr>Карточка поможет ученику  рассказать о празднике</vt:lpstr>
      <vt:lpstr>Советы  при описании фотографий</vt:lpstr>
      <vt:lpstr>Повествование Карточка поможет ученику  рассказать о походе</vt:lpstr>
      <vt:lpstr>Схема построения рассуждения</vt:lpstr>
      <vt:lpstr>Оценка выполнения задания 3.  Монологическое высказывание</vt:lpstr>
      <vt:lpstr>Задание 4. Диалог</vt:lpstr>
      <vt:lpstr>Возможные ошибки при выполнении этого задания:</vt:lpstr>
      <vt:lpstr>Оценка выполнения задания 4</vt:lpstr>
      <vt:lpstr>Оценка  за правильность речи в  заданиях 3 и 4</vt:lpstr>
      <vt:lpstr>Общий балл  за выполнение заданий 3 и 4</vt:lpstr>
      <vt:lpstr>Действия  собеседника-экзаменатора и обучающихся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собеседование</dc:title>
  <dc:creator>Елена</dc:creator>
  <cp:lastModifiedBy>Елена</cp:lastModifiedBy>
  <cp:revision>138</cp:revision>
  <dcterms:created xsi:type="dcterms:W3CDTF">2019-02-01T18:22:09Z</dcterms:created>
  <dcterms:modified xsi:type="dcterms:W3CDTF">2020-02-06T08:07:51Z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0x0101003A73601150E6464A8A85EDE83A4F368D</vt:lpwstr>
  </property>
  <property fmtid="{D5CDD505-2E9C-101B-9397-08002B2CF9AE}" pid="3" name="_dlc_DocIdItemGuid">
    <vt:lpwstr>4ab8b2f6-4926-48d1-aa6a-de0dece2f76d</vt:lpwstr>
  </property>
</Properties>
</file>