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4" r:id="rId17"/>
    <p:sldId id="275" r:id="rId18"/>
    <p:sldId id="277" r:id="rId19"/>
    <p:sldId id="272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Relationship Id="rId30" Type="http://schemas.openxmlformats.org/officeDocument/2006/relationships/customXml" Target="../customXml/item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CB1E8-732A-4EAF-A59F-E7E67A295A31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93FF4E-AB88-49CD-9BA8-A6929AA263D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3FF4E-AB88-49CD-9BA8-A6929AA263D7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DDA6F3D-E8FE-4705-BC51-BE14F6986091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B8A7DBA-B6FF-4808-B02E-511DF40F5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DDA6F3D-E8FE-4705-BC51-BE14F6986091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8A7DBA-B6FF-4808-B02E-511DF40F5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DDA6F3D-E8FE-4705-BC51-BE14F6986091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8A7DBA-B6FF-4808-B02E-511DF40F5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DDA6F3D-E8FE-4705-BC51-BE14F6986091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8A7DBA-B6FF-4808-B02E-511DF40F55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DDA6F3D-E8FE-4705-BC51-BE14F6986091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8A7DBA-B6FF-4808-B02E-511DF40F55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DDA6F3D-E8FE-4705-BC51-BE14F6986091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8A7DBA-B6FF-4808-B02E-511DF40F55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DDA6F3D-E8FE-4705-BC51-BE14F6986091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8A7DBA-B6FF-4808-B02E-511DF40F5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DDA6F3D-E8FE-4705-BC51-BE14F6986091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8A7DBA-B6FF-4808-B02E-511DF40F55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DDA6F3D-E8FE-4705-BC51-BE14F6986091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8A7DBA-B6FF-4808-B02E-511DF40F5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4DDA6F3D-E8FE-4705-BC51-BE14F6986091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8A7DBA-B6FF-4808-B02E-511DF40F5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DDA6F3D-E8FE-4705-BC51-BE14F6986091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B8A7DBA-B6FF-4808-B02E-511DF40F55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DDA6F3D-E8FE-4705-BC51-BE14F6986091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B8A7DBA-B6FF-4808-B02E-511DF40F55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2540495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МКОУ Никольская СОШ</a:t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Реализация модуля «Школьный урок» в рамках рабочей программы воспитания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Проведение внеклассных мероприятий</a:t>
            </a:r>
            <a:endParaRPr lang="ru-RU" dirty="0"/>
          </a:p>
        </p:txBody>
      </p:sp>
      <p:pic>
        <p:nvPicPr>
          <p:cNvPr id="4" name="Picture 2" descr="H:\2021\август\фото\гв\IMG_20190906_1112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40768"/>
            <a:ext cx="6912768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Организация предметных образовательных событий </a:t>
            </a:r>
            <a:endParaRPr lang="ru-RU" dirty="0"/>
          </a:p>
        </p:txBody>
      </p:sp>
      <p:pic>
        <p:nvPicPr>
          <p:cNvPr id="921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716016" y="630932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Неделя математики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Включение в урок игровых процедур</a:t>
            </a:r>
            <a:endParaRPr lang="ru-RU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 b="15116"/>
          <a:stretch>
            <a:fillRect/>
          </a:stretch>
        </p:blipFill>
        <p:spPr bwMode="auto">
          <a:xfrm flipH="1">
            <a:off x="4644008" y="1484784"/>
            <a:ext cx="3944657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340768"/>
            <a:ext cx="3336907" cy="489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292080" y="623731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Уроки в начальной школе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Исследовательские проекты</a:t>
            </a:r>
            <a:endParaRPr lang="ru-RU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703245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3263" r="45227" b="33097"/>
          <a:stretch>
            <a:fillRect/>
          </a:stretch>
        </p:blipFill>
        <p:spPr bwMode="auto">
          <a:xfrm>
            <a:off x="5580112" y="3861048"/>
            <a:ext cx="330534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411760" y="551723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Дни науки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93022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Инициирование и реализация проекта «Открывая образование», </a:t>
            </a:r>
            <a:endParaRPr lang="ru-RU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068960"/>
            <a:ext cx="4667415" cy="350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75060"/>
            <a:ext cx="4032448" cy="3648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Путешествуйте по России</a:t>
            </a:r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252536" y="1052736"/>
            <a:ext cx="6034616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3320" y="2636912"/>
            <a:ext cx="6120680" cy="4080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Установление доверительных отношений 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2693" r="10724"/>
          <a:stretch>
            <a:fillRect/>
          </a:stretch>
        </p:blipFill>
        <p:spPr bwMode="auto">
          <a:xfrm>
            <a:off x="5903640" y="2276872"/>
            <a:ext cx="3240360" cy="4295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H:\2021\август\фото\квес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5648176" cy="42361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03848" y="594928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Уроки в школе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/>
              <a:t>Использование  воспитательных  возможностей  содержания учебного предмета</a:t>
            </a:r>
            <a:endParaRPr lang="ru-RU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8064896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dirty="0" smtClean="0"/>
              <a:t>Применение на уроках интерактивных форм работы с обучающимися: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 l="19310"/>
          <a:stretch>
            <a:fillRect/>
          </a:stretch>
        </p:blipFill>
        <p:spPr bwMode="auto">
          <a:xfrm>
            <a:off x="1187624" y="4221088"/>
            <a:ext cx="3309839" cy="307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980728"/>
            <a:ext cx="4187361" cy="314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772816"/>
            <a:ext cx="339447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 lvl="0"/>
            <a:r>
              <a:rPr lang="ru-RU" dirty="0" smtClean="0"/>
              <a:t>когда они интересны школьникам, и те с удовольствием включаются в организуемую учителем деятельность; </a:t>
            </a:r>
          </a:p>
          <a:p>
            <a:pPr lvl="0"/>
            <a:r>
              <a:rPr lang="ru-RU" dirty="0" smtClean="0"/>
              <a:t>…когда они побуждают школьников задуматься о ценностях, нравственных вопросах, жизненных проблемах;</a:t>
            </a:r>
          </a:p>
          <a:p>
            <a:pPr lvl="0"/>
            <a:r>
              <a:rPr lang="ru-RU" dirty="0" smtClean="0"/>
              <a:t>…когда время от времени на них используются игры, дискуссии и другие парные или групповые формы работы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Таким образом, воспитывающими наши уроки становятся тогда…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8662" t="11634" r="27551" b="3668"/>
          <a:stretch>
            <a:fillRect/>
          </a:stretch>
        </p:blipFill>
        <p:spPr bwMode="auto">
          <a:xfrm>
            <a:off x="-1" y="0"/>
            <a:ext cx="918178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ir-mih.ucoz.ru/4603262941003841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ir-mih.ucoz.ru/460326294100384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42352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4256" t="41300" r="19676" b="16001"/>
          <a:stretch>
            <a:fillRect/>
          </a:stretch>
        </p:blipFill>
        <p:spPr bwMode="auto">
          <a:xfrm>
            <a:off x="251520" y="260648"/>
            <a:ext cx="842493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7210" t="28000" r="21251" b="34201"/>
          <a:stretch>
            <a:fillRect/>
          </a:stretch>
        </p:blipFill>
        <p:spPr bwMode="auto">
          <a:xfrm>
            <a:off x="0" y="764704"/>
            <a:ext cx="91440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7800" t="23800" r="21251" b="39801"/>
          <a:stretch>
            <a:fillRect/>
          </a:stretch>
        </p:blipFill>
        <p:spPr bwMode="auto">
          <a:xfrm>
            <a:off x="683568" y="980728"/>
            <a:ext cx="806489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дом\Desktop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5346" cy="5301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Уроки-экскурсии</a:t>
            </a:r>
            <a:endParaRPr lang="ru-RU" dirty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 l="14828" b="21142"/>
          <a:stretch>
            <a:fillRect/>
          </a:stretch>
        </p:blipFill>
        <p:spPr bwMode="auto">
          <a:xfrm>
            <a:off x="0" y="908720"/>
            <a:ext cx="4549784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932040" y="2132856"/>
            <a:ext cx="4182907" cy="3287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619672" y="602128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Экскурсии по селу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220072" y="580526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Экскурсии в школьном музее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Интерактивный формат </a:t>
            </a:r>
            <a:br>
              <a:rPr lang="ru-RU" dirty="0" smtClean="0"/>
            </a:br>
            <a:r>
              <a:rPr lang="ru-RU" dirty="0" smtClean="0"/>
              <a:t>занятий в музее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772816"/>
            <a:ext cx="5146625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292080" y="1317411"/>
            <a:ext cx="3096344" cy="5135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Создание специальных тематических проектов</a:t>
            </a:r>
            <a:endParaRPr lang="ru-RU" dirty="0"/>
          </a:p>
        </p:txBody>
      </p:sp>
      <p:pic>
        <p:nvPicPr>
          <p:cNvPr id="5" name="Рисунок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8793" y="3501008"/>
            <a:ext cx="6535207" cy="367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484784"/>
            <a:ext cx="6212196" cy="3097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732240" y="1844824"/>
            <a:ext cx="241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Проект «Забытая деревня»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90c5408-51d9-4e10-9bd8-8c8141be4f06">S4PQ372FCS27-2072797516-720</_dlc_DocId>
    <_dlc_DocIdUrl xmlns="790c5408-51d9-4e10-9bd8-8c8141be4f06">
      <Url>http://www.eduportal44.ru/Mega/mrono/_layouts/15/DocIdRedir.aspx?ID=S4PQ372FCS27-2072797516-720</Url>
      <Description>S4PQ372FCS27-2072797516-720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07D10870385F2D4496BC6CD25598C9D3" ma:contentTypeVersion="1" ma:contentTypeDescription="Создание документа." ma:contentTypeScope="" ma:versionID="4ce10759d6d8bfdb15560d25cd04c229">
  <xsd:schema xmlns:xsd="http://www.w3.org/2001/XMLSchema" xmlns:xs="http://www.w3.org/2001/XMLSchema" xmlns:p="http://schemas.microsoft.com/office/2006/metadata/properties" xmlns:ns2="d2e7d68f-5244-404c-8136-0696d1981094" xmlns:ns3="790c5408-51d9-4e10-9bd8-8c8141be4f06" targetNamespace="http://schemas.microsoft.com/office/2006/metadata/properties" ma:root="true" ma:fieldsID="79a6b974724bda8cb46a5bd60c5348f7" ns2:_="" ns3:_="">
    <xsd:import namespace="d2e7d68f-5244-404c-8136-0696d1981094"/>
    <xsd:import namespace="790c5408-51d9-4e10-9bd8-8c8141be4f0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e7d68f-5244-404c-8136-0696d198109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0c5408-51d9-4e10-9bd8-8c8141be4f06" elementFormDefault="qualified">
    <xsd:import namespace="http://schemas.microsoft.com/office/2006/documentManagement/types"/>
    <xsd:import namespace="http://schemas.microsoft.com/office/infopath/2007/PartnerControls"/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057EBD-B968-4A3C-A3DE-A40B17EFEE5A}"/>
</file>

<file path=customXml/itemProps2.xml><?xml version="1.0" encoding="utf-8"?>
<ds:datastoreItem xmlns:ds="http://schemas.openxmlformats.org/officeDocument/2006/customXml" ds:itemID="{93D5D169-3DD3-43EC-9B91-153C36C88DAA}"/>
</file>

<file path=customXml/itemProps3.xml><?xml version="1.0" encoding="utf-8"?>
<ds:datastoreItem xmlns:ds="http://schemas.openxmlformats.org/officeDocument/2006/customXml" ds:itemID="{92E14E16-5960-4BE8-9983-0CA9FCA706BC}"/>
</file>

<file path=customXml/itemProps4.xml><?xml version="1.0" encoding="utf-8"?>
<ds:datastoreItem xmlns:ds="http://schemas.openxmlformats.org/officeDocument/2006/customXml" ds:itemID="{E6062E92-B25B-483F-A3EE-A65A2CDA0005}"/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113</TotalTime>
  <Words>131</Words>
  <Application>Microsoft Office PowerPoint</Application>
  <PresentationFormat>Экран (4:3)</PresentationFormat>
  <Paragraphs>26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Открытая</vt:lpstr>
      <vt:lpstr>  МКОУ Никольская СОШ  Реализация модуля «Школьный урок» в рамках рабочей программы воспитания  </vt:lpstr>
      <vt:lpstr>Слайд 2</vt:lpstr>
      <vt:lpstr>Слайд 3</vt:lpstr>
      <vt:lpstr>Слайд 4</vt:lpstr>
      <vt:lpstr>Слайд 5</vt:lpstr>
      <vt:lpstr>Слайд 6</vt:lpstr>
      <vt:lpstr>Уроки-экскурсии</vt:lpstr>
      <vt:lpstr>Интерактивный формат  занятий в музее</vt:lpstr>
      <vt:lpstr>Создание специальных тематических проектов</vt:lpstr>
      <vt:lpstr>Проведение внеклассных мероприятий</vt:lpstr>
      <vt:lpstr>Организация предметных образовательных событий </vt:lpstr>
      <vt:lpstr>Включение в урок игровых процедур</vt:lpstr>
      <vt:lpstr>Исследовательские проекты</vt:lpstr>
      <vt:lpstr>Инициирование и реализация проекта «Открывая образование», </vt:lpstr>
      <vt:lpstr>Путешествуйте по России</vt:lpstr>
      <vt:lpstr>Установление доверительных отношений </vt:lpstr>
      <vt:lpstr>Использование  воспитательных  возможностей  содержания учебного предмета</vt:lpstr>
      <vt:lpstr>Применение на уроках интерактивных форм работы с обучающимися:  </vt:lpstr>
      <vt:lpstr>Таким образом, воспитывающими наши уроки становятся тогда…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МКОУ Никольская СОШ  Реализация модуля «Школьный урок» в рамках рабочей программы воспитания</dc:title>
  <dc:creator>дом</dc:creator>
  <cp:lastModifiedBy>школа</cp:lastModifiedBy>
  <cp:revision>15</cp:revision>
  <dcterms:created xsi:type="dcterms:W3CDTF">2021-08-26T11:46:49Z</dcterms:created>
  <dcterms:modified xsi:type="dcterms:W3CDTF">2021-08-27T07:26:35Z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0999f664-a5b4-4d4b-ad9e-efb0d1f1b0c9</vt:lpwstr>
  </property>
  <property fmtid="{D5CDD505-2E9C-101B-9397-08002B2CF9AE}" pid="3" name="ContentTypeId">
    <vt:lpwstr>0x01010007D10870385F2D4496BC6CD25598C9D3</vt:lpwstr>
  </property>
</Properties>
</file>