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97" y="332656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Дистанционные образовательные технологии в дошкольном образовательном учреждении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Муниципальное  казенное дошкольное образовательное учреждение Георгиевский детский сад общеразвивающего вида</a:t>
            </a:r>
          </a:p>
          <a:p>
            <a:pPr marL="0" indent="0" algn="ctr">
              <a:buNone/>
            </a:pPr>
            <a:r>
              <a:rPr lang="ru-RU" sz="1800" dirty="0" err="1" smtClean="0"/>
              <a:t>Межевского</a:t>
            </a:r>
            <a:r>
              <a:rPr lang="ru-RU" sz="1800" dirty="0" smtClean="0"/>
              <a:t> муниципального  района Костромской области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41670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5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5144" r="10606" b="5230"/>
          <a:stretch/>
        </p:blipFill>
        <p:spPr>
          <a:xfrm>
            <a:off x="0" y="1124744"/>
            <a:ext cx="9106654" cy="48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810" r="14327" b="10516"/>
          <a:stretch/>
        </p:blipFill>
        <p:spPr bwMode="auto">
          <a:xfrm>
            <a:off x="0" y="1268761"/>
            <a:ext cx="90721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9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41889" r="8072" b="7881"/>
          <a:stretch/>
        </p:blipFill>
        <p:spPr>
          <a:xfrm>
            <a:off x="0" y="548680"/>
            <a:ext cx="9078894" cy="4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48080" r="15455" b="6848"/>
          <a:stretch/>
        </p:blipFill>
        <p:spPr>
          <a:xfrm>
            <a:off x="0" y="1412776"/>
            <a:ext cx="9144000" cy="4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8580" r="11666" b="5635"/>
          <a:stretch/>
        </p:blipFill>
        <p:spPr>
          <a:xfrm>
            <a:off x="28402" y="908720"/>
            <a:ext cx="9002851" cy="47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37570" r="20758" b="4826"/>
          <a:stretch/>
        </p:blipFill>
        <p:spPr>
          <a:xfrm>
            <a:off x="100402" y="1340768"/>
            <a:ext cx="8895893" cy="51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34134" r="34243" b="6241"/>
          <a:stretch/>
        </p:blipFill>
        <p:spPr>
          <a:xfrm>
            <a:off x="471054" y="548680"/>
            <a:ext cx="7972649" cy="58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Дистанционные </a:t>
            </a:r>
            <a:r>
              <a:rPr lang="ru-RU" sz="2400" dirty="0">
                <a:solidFill>
                  <a:srgbClr val="FF0000"/>
                </a:solidFill>
              </a:rPr>
              <a:t>образовательные технологии </a:t>
            </a:r>
            <a:r>
              <a:rPr lang="ru-RU" sz="2400" dirty="0" smtClean="0">
                <a:solidFill>
                  <a:srgbClr val="FF0000"/>
                </a:solidFill>
              </a:rPr>
              <a:t>способствуют: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индивидуализации </a:t>
            </a:r>
            <a:r>
              <a:rPr lang="ru-RU" dirty="0"/>
              <a:t>образовательной деятельности (родители вместе с детьми сами выбирают темп  и порядок выполнения тех или иных заданий);</a:t>
            </a:r>
          </a:p>
          <a:p>
            <a:pPr algn="just"/>
            <a:r>
              <a:rPr lang="ru-RU" dirty="0" smtClean="0"/>
              <a:t>повышению </a:t>
            </a:r>
            <a:r>
              <a:rPr lang="ru-RU" dirty="0"/>
              <a:t>информационной культуры (родители и дети воспринимают компьютер, не как игрушку, а средство для получения знаний);</a:t>
            </a:r>
          </a:p>
          <a:p>
            <a:pPr algn="just"/>
            <a:r>
              <a:rPr lang="ru-RU" dirty="0" smtClean="0"/>
              <a:t>поддержка </a:t>
            </a:r>
            <a:r>
              <a:rPr lang="ru-RU" dirty="0"/>
              <a:t>очного обучения (дети, которые находятся на самоизоляции, не оторваны от образовательных отношений, а могут обучаться в домашних условиях).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9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07780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1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Статья </a:t>
            </a:r>
            <a:r>
              <a:rPr lang="ru-RU" dirty="0" smtClean="0"/>
              <a:t>44 «Закона </a:t>
            </a:r>
            <a:r>
              <a:rPr lang="ru-RU" dirty="0"/>
              <a:t>об </a:t>
            </a:r>
            <a:r>
              <a:rPr lang="ru-RU" dirty="0" smtClean="0"/>
              <a:t>образовании РФ»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Р</a:t>
            </a:r>
            <a:r>
              <a:rPr lang="ru-RU" dirty="0" smtClean="0"/>
              <a:t>одители имеют право </a:t>
            </a:r>
            <a:r>
              <a:rPr lang="ru-RU" dirty="0"/>
              <a:t>сотрудничать с образовательным учреждением, содействуя реализации образовательных целей и задач образования, совместно с педагогическими работниками должны следить за развитием и поведением ребенка и обеспечивать воспитание в семье.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28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Дистанционное образование детей </a:t>
            </a:r>
            <a:r>
              <a:rPr lang="ru-RU" dirty="0"/>
              <a:t>– образование на расстоянии, без непосредственного контакта с педагогом и другими детьми, посредством информационно-коммуникативных технологий, которое дает возможность самостоятельной работы родителей и их детей по усвоению учебного материала.</a:t>
            </a:r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Цель дистанционного образования </a:t>
            </a:r>
            <a:r>
              <a:rPr lang="ru-RU" dirty="0">
                <a:solidFill>
                  <a:srgbClr val="FF0000"/>
                </a:solidFill>
              </a:rPr>
              <a:t>дошкольников</a:t>
            </a:r>
            <a:r>
              <a:rPr lang="ru-RU" dirty="0"/>
              <a:t> - предоставление детям возможности получить необходимые знания в период самоизоляции на дому, обеспечение  качественного усвоения образовательной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3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Преимущества дистанционного работы с детьми дошкольного возраста: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выбор </a:t>
            </a:r>
            <a:r>
              <a:rPr lang="ru-RU" dirty="0"/>
              <a:t>оптимального режима образовательной деятельности, с учетом особенностей ребенка, когда родители сами определяют, в какое время ребенку удобнее занимается, какой промежуток дня наиболее продуктивен для занятий;</a:t>
            </a:r>
          </a:p>
          <a:p>
            <a:pPr algn="just"/>
            <a:r>
              <a:rPr lang="ru-RU" dirty="0" smtClean="0"/>
              <a:t>индивидуальный </a:t>
            </a:r>
            <a:r>
              <a:rPr lang="ru-RU" dirty="0"/>
              <a:t>подход к ребенку с учетом его способностей;</a:t>
            </a:r>
          </a:p>
          <a:p>
            <a:pPr algn="just"/>
            <a:r>
              <a:rPr lang="ru-RU" dirty="0" smtClean="0"/>
              <a:t>ребенок </a:t>
            </a:r>
            <a:r>
              <a:rPr lang="ru-RU" dirty="0"/>
              <a:t>не «привязан» к определенному месту, он может заниматься один или всей семьей. Основное условие – наличие ПК, телефона и доступа к интернету.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 дистанционном обучении детей дошкольного возраста есть и минусы: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07342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случае если родители не имеют возможности, времени или желания заниматься с ребенком,  то уровень усвоения им материала будет не высокий. У детей чаще всего отсутствует самоорганизация и нет усидчивости. В моменты затруднений детям необходима помощь взрослого, т.е. отсутствует элемент самоконтроля.</a:t>
            </a:r>
          </a:p>
          <a:p>
            <a:pPr algn="just"/>
            <a:r>
              <a:rPr lang="ru-RU" sz="2000" dirty="0" smtClean="0"/>
              <a:t>отсутствие  </a:t>
            </a:r>
            <a:r>
              <a:rPr lang="ru-RU" sz="2000" dirty="0"/>
              <a:t>авторитета родителя, т.к. многие дети воспринимают информацию так, как ее преподносит воспитатель. </a:t>
            </a:r>
          </a:p>
          <a:p>
            <a:pPr algn="just"/>
            <a:r>
              <a:rPr lang="ru-RU" sz="2000" dirty="0" smtClean="0"/>
              <a:t>не </a:t>
            </a:r>
            <a:r>
              <a:rPr lang="ru-RU" sz="2000" dirty="0"/>
              <a:t>все имеют возможность дистанционно заниматься, в силу сложных материальных условий, так как необходимо специальное оборудование (компьютер или ноутбук, интернет), а в телефоне нет полного набора функций. </a:t>
            </a:r>
            <a:endParaRPr lang="ru-RU" sz="2000" dirty="0" smtClean="0"/>
          </a:p>
          <a:p>
            <a:r>
              <a:rPr lang="ru-RU" sz="2000" dirty="0"/>
              <a:t>- отсутствие общения со сверстниками, когда теряются необходимые навыки коммуникации и социализации в обществе. </a:t>
            </a:r>
          </a:p>
          <a:p>
            <a:r>
              <a:rPr lang="ru-RU" sz="2000" dirty="0"/>
              <a:t>- во время дистанционного образования приходится много времени проводить за компьютером, телефоном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725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3 направления деятельности ДОО с использованием дистанционных технологий: 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Психолого-педагогическое </a:t>
            </a:r>
            <a:r>
              <a:rPr lang="ru-RU" dirty="0"/>
              <a:t>просвещение родителей (законных представителей) с целью повышение уровня их педагогической компетентности в вопросах воспитания, развития и образования детей. </a:t>
            </a:r>
          </a:p>
          <a:p>
            <a:pPr algn="just"/>
            <a:r>
              <a:rPr lang="ru-RU" dirty="0" smtClean="0"/>
              <a:t>Практические </a:t>
            </a:r>
            <a:r>
              <a:rPr lang="ru-RU" dirty="0"/>
              <a:t>рекомендации по содержательному наполнению и организации процесса освоения воспитанниками ДОО содержания основной образовательной программы дошкольного образования. </a:t>
            </a:r>
          </a:p>
          <a:p>
            <a:pPr algn="just"/>
            <a:r>
              <a:rPr lang="ru-RU" dirty="0" smtClean="0"/>
              <a:t>Оказание </a:t>
            </a:r>
            <a:r>
              <a:rPr lang="ru-RU" dirty="0"/>
              <a:t>необходимой помощи родителям (законным представителям) в области реализации мероприятий коррекционной направленности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8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9932" r="17576" b="40068"/>
          <a:stretch/>
        </p:blipFill>
        <p:spPr>
          <a:xfrm>
            <a:off x="-178" y="772344"/>
            <a:ext cx="9119174" cy="43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4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36885" r="12629" b="17233"/>
          <a:stretch/>
        </p:blipFill>
        <p:spPr>
          <a:xfrm>
            <a:off x="0" y="1340768"/>
            <a:ext cx="9089771" cy="4325741"/>
          </a:xfrm>
        </p:spPr>
      </p:pic>
    </p:spTree>
    <p:extLst>
      <p:ext uri="{BB962C8B-B14F-4D97-AF65-F5344CB8AC3E}">
        <p14:creationId xmlns:p14="http://schemas.microsoft.com/office/powerpoint/2010/main" val="327713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7060" r="7576" b="7656"/>
          <a:stretch/>
        </p:blipFill>
        <p:spPr>
          <a:xfrm>
            <a:off x="0" y="908720"/>
            <a:ext cx="901995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7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S4PQ372FCS27-2072797516-598</_dlc_DocId>
    <_dlc_DocIdUrl xmlns="790c5408-51d9-4e10-9bd8-8c8141be4f06">
      <Url>http://edu-sps.koiro.local/Mega/mrono/_layouts/15/DocIdRedir.aspx?ID=S4PQ372FCS27-2072797516-598</Url>
      <Description>S4PQ372FCS27-2072797516-598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D10870385F2D4496BC6CD25598C9D3" ma:contentTypeVersion="1" ma:contentTypeDescription="Создание документа." ma:contentTypeScope="" ma:versionID="4ce10759d6d8bfdb15560d25cd04c229">
  <xsd:schema xmlns:xsd="http://www.w3.org/2001/XMLSchema" xmlns:xs="http://www.w3.org/2001/XMLSchema" xmlns:p="http://schemas.microsoft.com/office/2006/metadata/properties" xmlns:ns2="d2e7d68f-5244-404c-8136-0696d1981094" xmlns:ns3="790c5408-51d9-4e10-9bd8-8c8141be4f06" targetNamespace="http://schemas.microsoft.com/office/2006/metadata/properties" ma:root="true" ma:fieldsID="79a6b974724bda8cb46a5bd60c5348f7" ns2:_="" ns3:_="">
    <xsd:import namespace="d2e7d68f-5244-404c-8136-0696d1981094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7d68f-5244-404c-8136-0696d198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91A70-CF35-42E3-BAF0-752E21045E8B}"/>
</file>

<file path=customXml/itemProps2.xml><?xml version="1.0" encoding="utf-8"?>
<ds:datastoreItem xmlns:ds="http://schemas.openxmlformats.org/officeDocument/2006/customXml" ds:itemID="{AF08925E-6F5C-4A32-81C5-9B679748AA4C}"/>
</file>

<file path=customXml/itemProps3.xml><?xml version="1.0" encoding="utf-8"?>
<ds:datastoreItem xmlns:ds="http://schemas.openxmlformats.org/officeDocument/2006/customXml" ds:itemID="{144F8359-E287-45FB-B0CF-34391EB9A97B}"/>
</file>

<file path=customXml/itemProps4.xml><?xml version="1.0" encoding="utf-8"?>
<ds:datastoreItem xmlns:ds="http://schemas.openxmlformats.org/officeDocument/2006/customXml" ds:itemID="{A2A56FFD-69C6-4D7E-94FB-65118E5E38FF}"/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400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Дистанционные образовательные технологии в дошкольном образовательном учреждении  </vt:lpstr>
      <vt:lpstr>Статья 44 «Закона об образовании РФ» </vt:lpstr>
      <vt:lpstr>Презентация PowerPoint</vt:lpstr>
      <vt:lpstr>Преимущества дистанционного работы с детьми дошкольного возраста: </vt:lpstr>
      <vt:lpstr>В дистанционном обучении детей дошкольного возраста есть и минусы: </vt:lpstr>
      <vt:lpstr>3 направления деятельности ДОО с использованием дистанционных технологий: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Дистанционные образовательные технологии способствуют: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образовательные технологии в дошкольном образовательном учреждении</dc:title>
  <dc:creator>ГДС</dc:creator>
  <cp:lastModifiedBy>ГДС</cp:lastModifiedBy>
  <cp:revision>14</cp:revision>
  <dcterms:created xsi:type="dcterms:W3CDTF">2020-08-27T06:24:06Z</dcterms:created>
  <dcterms:modified xsi:type="dcterms:W3CDTF">2020-08-27T09:58:39Z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0x01010007D10870385F2D4496BC6CD25598C9D3</vt:lpwstr>
  </property>
  <property fmtid="{D5CDD505-2E9C-101B-9397-08002B2CF9AE}" pid="3" name="_dlc_DocIdItemGuid">
    <vt:lpwstr>82be4ab9-5b19-48d5-a697-2ce83aeb722b</vt:lpwstr>
  </property>
</Properties>
</file>