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4" r:id="rId4"/>
    <p:sldId id="275" r:id="rId5"/>
    <p:sldId id="265" r:id="rId6"/>
    <p:sldId id="267" r:id="rId7"/>
    <p:sldId id="262" r:id="rId8"/>
    <p:sldId id="263" r:id="rId9"/>
    <p:sldId id="260" r:id="rId10"/>
    <p:sldId id="273" r:id="rId11"/>
    <p:sldId id="259" r:id="rId12"/>
    <p:sldId id="264" r:id="rId13"/>
    <p:sldId id="258" r:id="rId14"/>
    <p:sldId id="26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iur.ru/jar/jar_ss2/SiteAssets/DocLib28/Forms/AllItems/%D0%9B%D0%BE%D0%B3%D0%BE%D1%82%D0%B8%D0%BF%20%D0%A2%D0%BE%D1%87%D0%BA%D0%B0%20%D0%A0%D0%BE%D1%81%D1%82%D0%B0.jpg"/>
          <p:cNvPicPr>
            <a:picLocks noChangeAspect="1" noChangeArrowheads="1"/>
          </p:cNvPicPr>
          <p:nvPr/>
        </p:nvPicPr>
        <p:blipFill>
          <a:blip r:embed="rId2" cstate="print"/>
          <a:srcRect b="14484"/>
          <a:stretch>
            <a:fillRect/>
          </a:stretch>
        </p:blipFill>
        <p:spPr bwMode="auto">
          <a:xfrm>
            <a:off x="5216664" y="0"/>
            <a:ext cx="3927336" cy="1988840"/>
          </a:xfrm>
          <a:prstGeom prst="rect">
            <a:avLst/>
          </a:prstGeom>
          <a:noFill/>
        </p:spPr>
      </p:pic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3" cstate="print"/>
          <a:srcRect l="42955" r="40762"/>
          <a:stretch>
            <a:fillRect/>
          </a:stretch>
        </p:blipFill>
        <p:spPr bwMode="auto">
          <a:xfrm>
            <a:off x="0" y="0"/>
            <a:ext cx="1374190" cy="2492896"/>
          </a:xfrm>
          <a:prstGeom prst="rect">
            <a:avLst/>
          </a:prstGeom>
          <a:noFill/>
        </p:spPr>
      </p:pic>
      <p:pic>
        <p:nvPicPr>
          <p:cNvPr id="9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3" cstate="print"/>
          <a:srcRect l="42955" r="40762"/>
          <a:stretch>
            <a:fillRect/>
          </a:stretch>
        </p:blipFill>
        <p:spPr bwMode="auto">
          <a:xfrm>
            <a:off x="0" y="2204864"/>
            <a:ext cx="1374190" cy="24928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51720" y="2348880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Центр </a:t>
            </a:r>
            <a:r>
              <a:rPr lang="ru-RU" sz="2800" b="1" dirty="0" smtClean="0"/>
              <a:t>образования цифрового и гуманитарного профилей </a:t>
            </a:r>
          </a:p>
          <a:p>
            <a:pPr algn="ctr"/>
            <a:r>
              <a:rPr lang="ru-RU" sz="2800" b="1" dirty="0" smtClean="0"/>
              <a:t>«Точка роста» </a:t>
            </a:r>
          </a:p>
          <a:p>
            <a:pPr algn="ctr"/>
            <a:r>
              <a:rPr lang="ru-RU" sz="2800" b="1" dirty="0" smtClean="0"/>
              <a:t>МКОУ Межевская средняя общеобразовательная школа</a:t>
            </a:r>
          </a:p>
          <a:p>
            <a:pPr algn="ctr"/>
            <a:r>
              <a:rPr lang="ru-RU" sz="2800" b="1" dirty="0" smtClean="0"/>
              <a:t>2019 </a:t>
            </a:r>
            <a:r>
              <a:rPr lang="ru-RU" sz="2800" b="1" dirty="0" smtClean="0"/>
              <a:t>– 2020 учебный год</a:t>
            </a:r>
            <a:endParaRPr lang="ru-RU" sz="2800" b="1" dirty="0"/>
          </a:p>
        </p:txBody>
      </p:sp>
      <p:pic>
        <p:nvPicPr>
          <p:cNvPr id="12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1979712" cy="197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3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3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pic>
        <p:nvPicPr>
          <p:cNvPr id="34818" name="Picture 2" descr="C:\Users\Владелец\Desktop\точка\20200109_110806.jpg"/>
          <p:cNvPicPr>
            <a:picLocks noChangeAspect="1" noChangeArrowheads="1"/>
          </p:cNvPicPr>
          <p:nvPr/>
        </p:nvPicPr>
        <p:blipFill>
          <a:blip r:embed="rId5" cstate="print"/>
          <a:srcRect t="-244" r="37400"/>
          <a:stretch>
            <a:fillRect/>
          </a:stretch>
        </p:blipFill>
        <p:spPr bwMode="auto">
          <a:xfrm>
            <a:off x="633016" y="260648"/>
            <a:ext cx="8222952" cy="6397887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5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pic>
        <p:nvPicPr>
          <p:cNvPr id="25602" name="Picture 2" descr="C:\Users\Владелец\Desktop\точка\20200217_123655.jpg"/>
          <p:cNvPicPr>
            <a:picLocks noChangeAspect="1" noChangeArrowheads="1"/>
          </p:cNvPicPr>
          <p:nvPr/>
        </p:nvPicPr>
        <p:blipFill>
          <a:blip r:embed="rId6" cstate="print"/>
          <a:srcRect l="7476" t="18627" r="24013"/>
          <a:stretch>
            <a:fillRect/>
          </a:stretch>
        </p:blipFill>
        <p:spPr bwMode="auto">
          <a:xfrm rot="5400000">
            <a:off x="3895354" y="1585366"/>
            <a:ext cx="6264698" cy="3615263"/>
          </a:xfrm>
          <a:prstGeom prst="rect">
            <a:avLst/>
          </a:prstGeom>
          <a:noFill/>
        </p:spPr>
      </p:pic>
      <p:pic>
        <p:nvPicPr>
          <p:cNvPr id="25603" name="Picture 3" descr="C:\Users\Владелец\Desktop\точка\20200217_123720.jpg"/>
          <p:cNvPicPr>
            <a:picLocks noChangeAspect="1" noChangeArrowheads="1"/>
          </p:cNvPicPr>
          <p:nvPr/>
        </p:nvPicPr>
        <p:blipFill>
          <a:blip r:embed="rId7" cstate="print"/>
          <a:srcRect l="19288" r="28738"/>
          <a:stretch>
            <a:fillRect/>
          </a:stretch>
        </p:blipFill>
        <p:spPr bwMode="auto">
          <a:xfrm rot="5400000">
            <a:off x="768211" y="896085"/>
            <a:ext cx="4032449" cy="376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5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pic>
        <p:nvPicPr>
          <p:cNvPr id="30723" name="Picture 3" descr="C:\Users\Владелец\Desktop\точка\20191230_111208.jpg"/>
          <p:cNvPicPr>
            <a:picLocks noChangeAspect="1" noChangeArrowheads="1"/>
          </p:cNvPicPr>
          <p:nvPr/>
        </p:nvPicPr>
        <p:blipFill>
          <a:blip r:embed="rId6" cstate="print"/>
          <a:srcRect t="24068" r="8263"/>
          <a:stretch>
            <a:fillRect/>
          </a:stretch>
        </p:blipFill>
        <p:spPr bwMode="auto">
          <a:xfrm>
            <a:off x="611560" y="188640"/>
            <a:ext cx="8388424" cy="3373551"/>
          </a:xfrm>
          <a:prstGeom prst="rect">
            <a:avLst/>
          </a:prstGeom>
          <a:noFill/>
        </p:spPr>
      </p:pic>
      <p:pic>
        <p:nvPicPr>
          <p:cNvPr id="30724" name="Picture 4" descr="C:\Users\4227~1\AppData\Local\Temp\Rar$DIa5928.24932\20191129_131008.jpg"/>
          <p:cNvPicPr>
            <a:picLocks noChangeAspect="1" noChangeArrowheads="1"/>
          </p:cNvPicPr>
          <p:nvPr/>
        </p:nvPicPr>
        <p:blipFill>
          <a:blip r:embed="rId7" cstate="print"/>
          <a:srcRect l="20863" r="27163"/>
          <a:stretch>
            <a:fillRect/>
          </a:stretch>
        </p:blipFill>
        <p:spPr bwMode="auto">
          <a:xfrm rot="5400000">
            <a:off x="2915469" y="2421236"/>
            <a:ext cx="4430901" cy="4142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3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3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pic>
        <p:nvPicPr>
          <p:cNvPr id="24582" name="Picture 6" descr="C:\Users\Владелец\Desktop\точка\20200217_122544.jpg"/>
          <p:cNvPicPr>
            <a:picLocks noChangeAspect="1" noChangeArrowheads="1"/>
          </p:cNvPicPr>
          <p:nvPr/>
        </p:nvPicPr>
        <p:blipFill>
          <a:blip r:embed="rId5" cstate="print"/>
          <a:srcRect l="8238"/>
          <a:stretch>
            <a:fillRect/>
          </a:stretch>
        </p:blipFill>
        <p:spPr bwMode="auto">
          <a:xfrm rot="5400000">
            <a:off x="4214367" y="1914425"/>
            <a:ext cx="6111550" cy="3236044"/>
          </a:xfrm>
          <a:prstGeom prst="rect">
            <a:avLst/>
          </a:prstGeom>
          <a:noFill/>
        </p:spPr>
      </p:pic>
      <p:pic>
        <p:nvPicPr>
          <p:cNvPr id="24583" name="Picture 7" descr="C:\Users\4227~1\AppData\Local\Temp\Rar$DIa5356.48248\IMG-20200128-WA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76672"/>
            <a:ext cx="4515966" cy="6021288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5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pic>
        <p:nvPicPr>
          <p:cNvPr id="27650" name="Picture 2" descr="C:\Users\4227~1\AppData\Local\Temp\Rar$DIa5356.38694\IMG-20191219-WA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48680"/>
            <a:ext cx="4155926" cy="5541235"/>
          </a:xfrm>
          <a:prstGeom prst="rect">
            <a:avLst/>
          </a:prstGeom>
          <a:noFill/>
        </p:spPr>
      </p:pic>
      <p:pic>
        <p:nvPicPr>
          <p:cNvPr id="27651" name="Picture 3" descr="C:\Users\4227~1\AppData\Local\Temp\Rar$DIa5356.41024\IMG-20191219-WA0006.jpg"/>
          <p:cNvPicPr>
            <a:picLocks noChangeAspect="1" noChangeArrowheads="1"/>
          </p:cNvPicPr>
          <p:nvPr/>
        </p:nvPicPr>
        <p:blipFill>
          <a:blip r:embed="rId7" cstate="print"/>
          <a:srcRect t="28589" r="6436"/>
          <a:stretch>
            <a:fillRect/>
          </a:stretch>
        </p:blipFill>
        <p:spPr bwMode="auto">
          <a:xfrm>
            <a:off x="683568" y="692696"/>
            <a:ext cx="3888432" cy="3957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5904656" cy="5904656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5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33265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Желаю удачи на выбранном пути!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5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24000" y="1945163"/>
          <a:ext cx="7080448" cy="4239768"/>
        </p:xfrm>
        <a:graphic>
          <a:graphicData uri="http://schemas.openxmlformats.org/drawingml/2006/table">
            <a:tbl>
              <a:tblPr/>
              <a:tblGrid>
                <a:gridCol w="378826"/>
                <a:gridCol w="2525158"/>
                <a:gridCol w="4176464"/>
              </a:tblGrid>
              <a:tr h="227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Ф.И.О.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Смирнова Светлана Николаевна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Руководитель центра «Точка роста», учитель начальных классов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Соколова Любовь Александровна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Педагог-организатор «Точки роста», учитель начальных классов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Крутиков Сергей Владимирович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Учитель технологии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Шатикова Наталья Ивановна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Учитель информатики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Сорокин Роман Владимирович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Учитель ОБЖ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Вялов Леонид Борисович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Педагог дополнительного образования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79712" y="975793"/>
            <a:ext cx="439248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Кадровый состав Центра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5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15616" y="1340768"/>
          <a:ext cx="7776864" cy="5192641"/>
        </p:xfrm>
        <a:graphic>
          <a:graphicData uri="http://schemas.openxmlformats.org/drawingml/2006/table">
            <a:tbl>
              <a:tblPr/>
              <a:tblGrid>
                <a:gridCol w="728964"/>
                <a:gridCol w="2007340"/>
                <a:gridCol w="2016224"/>
                <a:gridCol w="2160240"/>
                <a:gridCol w="864096"/>
              </a:tblGrid>
              <a:tr h="952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Ф.И.О.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Название внеурочной деятельности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Крутиков Сергей Владимирович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Учитель технологии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«Мастерок»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0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Шатикова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Наталья Ивановна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Учитель информатики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«Мегабит»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939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Инфознайка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Сорокин Роман Владимирович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Учитель физической культуры и ОБЖ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939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	«Школа здоровья»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Аэроклуб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56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Вялов Леонид Борисович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Педагог дополнительного образования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Школьный интеллектуальный клуб «Вариант»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06029" y="548680"/>
            <a:ext cx="8140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Программы дополнительного образования Центра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5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24000" y="2287586"/>
          <a:ext cx="6864424" cy="3115546"/>
        </p:xfrm>
        <a:graphic>
          <a:graphicData uri="http://schemas.openxmlformats.org/drawingml/2006/table">
            <a:tbl>
              <a:tblPr/>
              <a:tblGrid>
                <a:gridCol w="381662"/>
                <a:gridCol w="3588720"/>
                <a:gridCol w="1237858"/>
                <a:gridCol w="1656184"/>
              </a:tblGrid>
              <a:tr h="456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объединений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«Мастерок»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5-7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«Мегабит»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8-9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939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Инфознайка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939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«Школа здоровья»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4-5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Аэроклуб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4-5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Школьный интеллектуальный клуб «Вариант»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3-9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221309" y="1412776"/>
            <a:ext cx="2611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Охват обучающихся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3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3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pic>
        <p:nvPicPr>
          <p:cNvPr id="31746" name="Picture 2" descr="C:\Users\Владелец\Desktop\точка\20200106_111614.jpg"/>
          <p:cNvPicPr>
            <a:picLocks noChangeAspect="1" noChangeArrowheads="1"/>
          </p:cNvPicPr>
          <p:nvPr/>
        </p:nvPicPr>
        <p:blipFill>
          <a:blip r:embed="rId5" cstate="print"/>
          <a:srcRect l="13659"/>
          <a:stretch>
            <a:fillRect/>
          </a:stretch>
        </p:blipFill>
        <p:spPr bwMode="auto">
          <a:xfrm rot="5400000">
            <a:off x="3610905" y="1581782"/>
            <a:ext cx="6372198" cy="3585913"/>
          </a:xfrm>
          <a:prstGeom prst="rect">
            <a:avLst/>
          </a:prstGeom>
          <a:noFill/>
        </p:spPr>
      </p:pic>
      <p:pic>
        <p:nvPicPr>
          <p:cNvPr id="31747" name="Picture 3" descr="C:\Users\Владелец\Desktop\точка\20200106_111620.jpg"/>
          <p:cNvPicPr>
            <a:picLocks noChangeAspect="1" noChangeArrowheads="1"/>
          </p:cNvPicPr>
          <p:nvPr/>
        </p:nvPicPr>
        <p:blipFill>
          <a:blip r:embed="rId6" cstate="print"/>
          <a:srcRect l="7292" r="11727"/>
          <a:stretch>
            <a:fillRect/>
          </a:stretch>
        </p:blipFill>
        <p:spPr bwMode="auto">
          <a:xfrm rot="5400000">
            <a:off x="-276617" y="1505329"/>
            <a:ext cx="6240848" cy="3744416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5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pic>
        <p:nvPicPr>
          <p:cNvPr id="33794" name="Picture 2" descr="C:\Users\Владелец\Desktop\точка\20200109_110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88640"/>
            <a:ext cx="8128860" cy="3949615"/>
          </a:xfrm>
          <a:prstGeom prst="rect">
            <a:avLst/>
          </a:prstGeom>
          <a:noFill/>
        </p:spPr>
      </p:pic>
      <p:pic>
        <p:nvPicPr>
          <p:cNvPr id="33795" name="Picture 3" descr="C:\Users\Владелец\Desktop\точка\20200109_110612.jpg"/>
          <p:cNvPicPr>
            <a:picLocks noChangeAspect="1" noChangeArrowheads="1"/>
          </p:cNvPicPr>
          <p:nvPr/>
        </p:nvPicPr>
        <p:blipFill>
          <a:blip r:embed="rId7" cstate="print"/>
          <a:srcRect l="17713" t="9481" r="24800"/>
          <a:stretch>
            <a:fillRect/>
          </a:stretch>
        </p:blipFill>
        <p:spPr bwMode="auto">
          <a:xfrm>
            <a:off x="1691680" y="3861048"/>
            <a:ext cx="3672408" cy="2809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5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pic>
        <p:nvPicPr>
          <p:cNvPr id="28674" name="Picture 2" descr="C:\Users\4227~1\AppData\Local\Temp\Rar$DIa5356.45896\IMG-20200114-WA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124744"/>
            <a:ext cx="6972267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5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pic>
        <p:nvPicPr>
          <p:cNvPr id="29698" name="Picture 2" descr="C:\Users\Владелец\Desktop\точка\20191031_194904.jpg"/>
          <p:cNvPicPr>
            <a:picLocks noChangeAspect="1" noChangeArrowheads="1"/>
          </p:cNvPicPr>
          <p:nvPr/>
        </p:nvPicPr>
        <p:blipFill>
          <a:blip r:embed="rId6" cstate="print"/>
          <a:srcRect l="17451" r="37400" b="2556"/>
          <a:stretch>
            <a:fillRect/>
          </a:stretch>
        </p:blipFill>
        <p:spPr bwMode="auto">
          <a:xfrm rot="5400000">
            <a:off x="2893786" y="-1301498"/>
            <a:ext cx="3816424" cy="8236860"/>
          </a:xfrm>
          <a:prstGeom prst="rect">
            <a:avLst/>
          </a:prstGeom>
          <a:noFill/>
        </p:spPr>
      </p:pic>
      <p:pic>
        <p:nvPicPr>
          <p:cNvPr id="29699" name="Picture 3" descr="C:\Users\Владелец\Desktop\точка\20191113_211551.jpg"/>
          <p:cNvPicPr>
            <a:picLocks noChangeAspect="1" noChangeArrowheads="1"/>
          </p:cNvPicPr>
          <p:nvPr/>
        </p:nvPicPr>
        <p:blipFill>
          <a:blip r:embed="rId7" cstate="print"/>
          <a:srcRect l="31982" r="31823"/>
          <a:stretch>
            <a:fillRect/>
          </a:stretch>
        </p:blipFill>
        <p:spPr bwMode="auto">
          <a:xfrm rot="5400000">
            <a:off x="1970086" y="3726658"/>
            <a:ext cx="2467524" cy="33123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99592" y="188640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Знакомство со средой программирования </a:t>
            </a:r>
            <a:r>
              <a:rPr lang="en-US" sz="2800" b="1" dirty="0" smtClean="0"/>
              <a:t>Scratch</a:t>
            </a:r>
            <a:endParaRPr lang="ru-RU" sz="2800" b="1" dirty="0"/>
          </a:p>
        </p:txBody>
      </p:sp>
      <p:pic>
        <p:nvPicPr>
          <p:cNvPr id="29700" name="Picture 4" descr="C:\Users\4227~1\AppData\Local\Temp\Rar$DIa5928.14974\20191113_211641.jpg"/>
          <p:cNvPicPr>
            <a:picLocks noChangeAspect="1" noChangeArrowheads="1"/>
          </p:cNvPicPr>
          <p:nvPr/>
        </p:nvPicPr>
        <p:blipFill>
          <a:blip r:embed="rId8" cstate="print"/>
          <a:srcRect l="31791" r="27950"/>
          <a:stretch>
            <a:fillRect/>
          </a:stretch>
        </p:blipFill>
        <p:spPr bwMode="auto">
          <a:xfrm rot="5400000">
            <a:off x="5557465" y="3811687"/>
            <a:ext cx="256557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hopify.com/s/files/1/0094/1122/products/traditional-classic-modern-geometric-herringbone-stencils-diy-christmas-party-decorations_1200x1200.jpg?v=1442524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tatic-ru.insales.ru/images/products/1/4241/319279249/%D1%88%D0%B0%D1%85%D0%BC%D0%B0%D1%82%D0%BD%D0%B0%D1%8F_%D0%B7%D0%BE%D0%BD%D0%B0_%D0%BE%D1%84%D0%BE%D1%80%D0%BC%D0%BB%D0%B5%D0%BD%D0%B8%D0%B5_500%D1%853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2" cstate="print"/>
          <a:srcRect l="42955" r="40762"/>
          <a:stretch>
            <a:fillRect/>
          </a:stretch>
        </p:blipFill>
        <p:spPr bwMode="auto">
          <a:xfrm>
            <a:off x="1" y="0"/>
            <a:ext cx="611559" cy="1124744"/>
          </a:xfrm>
          <a:prstGeom prst="rect">
            <a:avLst/>
          </a:prstGeom>
          <a:noFill/>
        </p:spPr>
      </p:pic>
      <p:pic>
        <p:nvPicPr>
          <p:cNvPr id="13" name="Picture 4" descr="https://st03.kakprosto.ru/images/article/2011/6/17/1_525514626a563525514626a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475656" cy="1475656"/>
          </a:xfrm>
          <a:prstGeom prst="rect">
            <a:avLst/>
          </a:prstGeom>
          <a:noFill/>
        </p:spPr>
      </p:pic>
      <p:pic>
        <p:nvPicPr>
          <p:cNvPr id="14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1268760"/>
            <a:ext cx="595408" cy="1080120"/>
          </a:xfrm>
          <a:prstGeom prst="rect">
            <a:avLst/>
          </a:prstGeom>
          <a:noFill/>
        </p:spPr>
      </p:pic>
      <p:pic>
        <p:nvPicPr>
          <p:cNvPr id="15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5" cstate="print"/>
          <a:srcRect l="42955" r="40762"/>
          <a:stretch>
            <a:fillRect/>
          </a:stretch>
        </p:blipFill>
        <p:spPr bwMode="auto">
          <a:xfrm>
            <a:off x="1" y="2564904"/>
            <a:ext cx="635102" cy="1152128"/>
          </a:xfrm>
          <a:prstGeom prst="rect">
            <a:avLst/>
          </a:prstGeom>
          <a:noFill/>
        </p:spPr>
      </p:pic>
      <p:pic>
        <p:nvPicPr>
          <p:cNvPr id="16" name="Picture 6" descr="https://luvr.68edu.ru/images/News/tochka_rosta_logotip_2.png"/>
          <p:cNvPicPr>
            <a:picLocks noChangeAspect="1" noChangeArrowheads="1"/>
          </p:cNvPicPr>
          <p:nvPr/>
        </p:nvPicPr>
        <p:blipFill>
          <a:blip r:embed="rId4" cstate="print"/>
          <a:srcRect l="42955" r="40762"/>
          <a:stretch>
            <a:fillRect/>
          </a:stretch>
        </p:blipFill>
        <p:spPr bwMode="auto">
          <a:xfrm>
            <a:off x="0" y="3933056"/>
            <a:ext cx="595408" cy="1080120"/>
          </a:xfrm>
          <a:prstGeom prst="rect">
            <a:avLst/>
          </a:prstGeom>
          <a:noFill/>
        </p:spPr>
      </p:pic>
      <p:pic>
        <p:nvPicPr>
          <p:cNvPr id="26626" name="Picture 2" descr="C:\Users\Владелец\Desktop\точка\20200217_132126.jpg"/>
          <p:cNvPicPr>
            <a:picLocks noChangeAspect="1" noChangeArrowheads="1"/>
          </p:cNvPicPr>
          <p:nvPr/>
        </p:nvPicPr>
        <p:blipFill>
          <a:blip r:embed="rId6" cstate="print"/>
          <a:srcRect l="22394" r="24155"/>
          <a:stretch>
            <a:fillRect/>
          </a:stretch>
        </p:blipFill>
        <p:spPr bwMode="auto">
          <a:xfrm rot="5400000">
            <a:off x="605241" y="554999"/>
            <a:ext cx="4887532" cy="4442847"/>
          </a:xfrm>
          <a:prstGeom prst="rect">
            <a:avLst/>
          </a:prstGeom>
          <a:noFill/>
        </p:spPr>
      </p:pic>
      <p:pic>
        <p:nvPicPr>
          <p:cNvPr id="26627" name="Picture 3" descr="C:\Users\Владелец\Desktop\точка\20200217_1321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923549" y="1917211"/>
            <a:ext cx="6444210" cy="3131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7D10870385F2D4496BC6CD25598C9D3" ma:contentTypeVersion="1" ma:contentTypeDescription="Создание документа." ma:contentTypeScope="" ma:versionID="4ce10759d6d8bfdb15560d25cd04c229">
  <xsd:schema xmlns:xsd="http://www.w3.org/2001/XMLSchema" xmlns:xs="http://www.w3.org/2001/XMLSchema" xmlns:p="http://schemas.microsoft.com/office/2006/metadata/properties" xmlns:ns2="d2e7d68f-5244-404c-8136-0696d1981094" xmlns:ns3="790c5408-51d9-4e10-9bd8-8c8141be4f06" targetNamespace="http://schemas.microsoft.com/office/2006/metadata/properties" ma:root="true" ma:fieldsID="79a6b974724bda8cb46a5bd60c5348f7" ns2:_="" ns3:_="">
    <xsd:import namespace="d2e7d68f-5244-404c-8136-0696d1981094"/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7d68f-5244-404c-8136-0696d1981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S4PQ372FCS27-2072797516-611</_dlc_DocId>
    <_dlc_DocIdUrl xmlns="790c5408-51d9-4e10-9bd8-8c8141be4f06">
      <Url>http://xn--44-6kcadhwnl3cfdx.xn--p1ai/Mega/mrono/_layouts/15/DocIdRedir.aspx?ID=S4PQ372FCS27-2072797516-611</Url>
      <Description>S4PQ372FCS27-2072797516-611</Description>
    </_dlc_DocIdUrl>
  </documentManagement>
</p:properties>
</file>

<file path=customXml/itemProps1.xml><?xml version="1.0" encoding="utf-8"?>
<ds:datastoreItem xmlns:ds="http://schemas.openxmlformats.org/officeDocument/2006/customXml" ds:itemID="{445C6DD9-EDE4-45B9-A53A-0CA1477CD1B0}"/>
</file>

<file path=customXml/itemProps2.xml><?xml version="1.0" encoding="utf-8"?>
<ds:datastoreItem xmlns:ds="http://schemas.openxmlformats.org/officeDocument/2006/customXml" ds:itemID="{7D9D892A-6F48-4264-9AA4-182E47292567}"/>
</file>

<file path=customXml/itemProps3.xml><?xml version="1.0" encoding="utf-8"?>
<ds:datastoreItem xmlns:ds="http://schemas.openxmlformats.org/officeDocument/2006/customXml" ds:itemID="{46A3F5C8-28F6-42D8-9F2F-720585541DD6}"/>
</file>

<file path=customXml/itemProps4.xml><?xml version="1.0" encoding="utf-8"?>
<ds:datastoreItem xmlns:ds="http://schemas.openxmlformats.org/officeDocument/2006/customXml" ds:itemID="{0A7EE5E8-611D-434B-A803-31F9B452D8C8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212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14</cp:revision>
  <dcterms:created xsi:type="dcterms:W3CDTF">2020-08-18T16:22:56Z</dcterms:created>
  <dcterms:modified xsi:type="dcterms:W3CDTF">2020-08-27T18:00:02Z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0x01010007D10870385F2D4496BC6CD25598C9D3</vt:lpwstr>
  </property>
  <property fmtid="{D5CDD505-2E9C-101B-9397-08002B2CF9AE}" pid="3" name="_dlc_DocIdItemGuid">
    <vt:lpwstr>a341cfb6-90a0-4cda-b1dc-63056076942f</vt:lpwstr>
  </property>
</Properties>
</file>