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18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DCFFE4-EC38-4D3F-AE37-07454313FA6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peeva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80" y="67233"/>
            <a:ext cx="831701" cy="76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836712" y="323528"/>
            <a:ext cx="5184000" cy="2232000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85725" algn="ctr"/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Досрочный период 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апреля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апреля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апреля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химия, литература, информатика и ИКТ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мая       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биология, физика, география, иностранные языки</a:t>
            </a:r>
          </a:p>
          <a:p>
            <a:pPr marL="85725" algn="ctr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мая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химия, литература, информатика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  <a:endPara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мая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биология, физика, география, иностранные языки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196752" y="2699792"/>
            <a:ext cx="5508024" cy="3456384"/>
          </a:xfrm>
          <a:prstGeom prst="flowChartAlternateProcess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algn="ctr"/>
            <a:endParaRPr lang="ru-RU" sz="13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algn="ctr"/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 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(письменно) 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мая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языки (устно) (кроме ГВЭ)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физика, биология, химия</a:t>
            </a:r>
            <a:endParaRPr lang="ru-RU" sz="1200" b="1" i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информатика и ИКТ, география, химия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 </a:t>
            </a:r>
          </a:p>
          <a:p>
            <a:pPr algn="just"/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июня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algn="just"/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июня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литература, физика, география, информатика и ИКТ,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июня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algn="ctr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июня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(кроме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математики)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июня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(кроме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математики)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июня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июня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июня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836712" y="6300192"/>
            <a:ext cx="5868064" cy="2736304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период (сентябрьские сроки) </a:t>
            </a:r>
          </a:p>
          <a:p>
            <a:pPr algn="ctr"/>
            <a:endParaRPr lang="ru-RU" sz="13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биология, физика, география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химия, литература, информатика и ИКТ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</a:t>
            </a:r>
          </a:p>
          <a:p>
            <a:pPr algn="ctr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дни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sz="1200" b="1" i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(кроме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математики)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(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математики)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4703" y="35496"/>
            <a:ext cx="405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ГИА – 9 в 2020 </a:t>
            </a:r>
            <a:r>
              <a:rPr lang="ru-RU" sz="1600" b="1" i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                   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9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A7401FC7EDCEE4584A75A528DEDA243" ma:contentTypeVersion="1" ma:contentTypeDescription="Создание документа." ma:contentTypeScope="" ma:versionID="8241d8367478483097c912b7489a12e9">
  <xsd:schema xmlns:xsd="http://www.w3.org/2001/XMLSchema" xmlns:xs="http://www.w3.org/2001/XMLSchema" xmlns:p="http://schemas.microsoft.com/office/2006/metadata/properties" xmlns:ns2="790c5408-51d9-4e10-9bd8-8c8141be4f06" targetNamespace="http://schemas.microsoft.com/office/2006/metadata/properties" ma:root="true" ma:fieldsID="e686ad7b5f1a86bb4d01c5ad15a5446a" ns2:_="">
    <xsd:import namespace="790c5408-51d9-4e10-9bd8-8c8141be4f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c5408-51d9-4e10-9bd8-8c8141be4f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90c5408-51d9-4e10-9bd8-8c8141be4f06">S4PQ372FCS27-1370587531-604</_dlc_DocId>
    <_dlc_DocIdUrl xmlns="790c5408-51d9-4e10-9bd8-8c8141be4f06">
      <Url>http://xn--44-6kcadhwnl3cfdx.xn--p1ai/Mega/knjzhaj/_layouts/15/DocIdRedir.aspx?ID=S4PQ372FCS27-1370587531-604</Url>
      <Description>S4PQ372FCS27-1370587531-604</Description>
    </_dlc_DocIdUrl>
  </documentManagement>
</p:properties>
</file>

<file path=customXml/itemProps1.xml><?xml version="1.0" encoding="utf-8"?>
<ds:datastoreItem xmlns:ds="http://schemas.openxmlformats.org/officeDocument/2006/customXml" ds:itemID="{EBCE884E-EF77-4403-A506-B7076CDB8922}"/>
</file>

<file path=customXml/itemProps2.xml><?xml version="1.0" encoding="utf-8"?>
<ds:datastoreItem xmlns:ds="http://schemas.openxmlformats.org/officeDocument/2006/customXml" ds:itemID="{7F02B98B-1F90-4C30-BDED-E5CB58247CD9}"/>
</file>

<file path=customXml/itemProps3.xml><?xml version="1.0" encoding="utf-8"?>
<ds:datastoreItem xmlns:ds="http://schemas.openxmlformats.org/officeDocument/2006/customXml" ds:itemID="{CB6E4C1C-2F65-45AD-8317-540AA37914F0}"/>
</file>

<file path=customXml/itemProps4.xml><?xml version="1.0" encoding="utf-8"?>
<ds:datastoreItem xmlns:ds="http://schemas.openxmlformats.org/officeDocument/2006/customXml" ds:itemID="{224457C5-D61F-4754-8BB3-D166B8EA80C1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262</TotalTime>
  <Words>264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Шапеева</dc:creator>
  <cp:lastModifiedBy>Татьяна Журавлева</cp:lastModifiedBy>
  <cp:revision>34</cp:revision>
  <cp:lastPrinted>2019-09-13T08:14:15Z</cp:lastPrinted>
  <dcterms:created xsi:type="dcterms:W3CDTF">2017-10-23T07:24:19Z</dcterms:created>
  <dcterms:modified xsi:type="dcterms:W3CDTF">2019-12-26T11:34:14Z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0x0101004A7401FC7EDCEE4584A75A528DEDA243</vt:lpwstr>
  </property>
  <property fmtid="{D5CDD505-2E9C-101B-9397-08002B2CF9AE}" pid="3" name="_dlc_DocIdItemGuid">
    <vt:lpwstr>56a0009d-97f9-498b-8f6c-0640805d0449</vt:lpwstr>
  </property>
</Properties>
</file>