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32" y="18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074420" y="479864"/>
            <a:ext cx="5554980" cy="1962912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074420" y="2466752"/>
            <a:ext cx="5554980" cy="23368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DCFFE4-EC38-4D3F-AE37-07454313FA69}" type="datetimeFigureOut">
              <a:rPr lang="ru-RU" smtClean="0"/>
              <a:pPr/>
              <a:t>26.12.2019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B9AF41-CDCD-4F4F-B3BD-880359A564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91075" y="1885069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867882" y="1793355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DCFFE4-EC38-4D3F-AE37-07454313FA69}" type="datetimeFigureOut">
              <a:rPr lang="ru-RU" smtClean="0"/>
              <a:pPr/>
              <a:t>26.12.2019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B9AF41-CDCD-4F4F-B3BD-880359A564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143500" y="366186"/>
            <a:ext cx="1371600" cy="7802033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57250" y="366188"/>
            <a:ext cx="4171950" cy="780203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DCFFE4-EC38-4D3F-AE37-07454313FA69}" type="datetimeFigureOut">
              <a:rPr lang="ru-RU" smtClean="0"/>
              <a:pPr/>
              <a:t>26.12.2019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B9AF41-CDCD-4F4F-B3BD-880359A564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DCFFE4-EC38-4D3F-AE37-07454313FA69}" type="datetimeFigureOut">
              <a:rPr lang="ru-RU" smtClean="0"/>
              <a:pPr/>
              <a:t>26.12.2019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B9AF41-CDCD-4F4F-B3BD-880359A564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712168" y="-72"/>
            <a:ext cx="514350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3794" y="3467100"/>
            <a:ext cx="4800600" cy="3048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33794" y="1422400"/>
            <a:ext cx="4800600" cy="2012949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DCFFE4-EC38-4D3F-AE37-07454313FA69}" type="datetimeFigureOut">
              <a:rPr lang="ru-RU" smtClean="0"/>
              <a:pPr/>
              <a:t>26.12.2019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B9AF41-CDCD-4F4F-B3BD-880359A564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1714500" y="0"/>
            <a:ext cx="5715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29241" y="3752875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806048" y="3661160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7670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95706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DCFFE4-EC38-4D3F-AE37-07454313FA69}" type="datetimeFigureOut">
              <a:rPr lang="ru-RU" smtClean="0"/>
              <a:pPr/>
              <a:t>26.12.2019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B9AF41-CDCD-4F4F-B3BD-880359A564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6880448"/>
            <a:ext cx="6172200" cy="1524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49758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4290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9758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DCFFE4-EC38-4D3F-AE37-07454313FA69}" type="datetimeFigureOut">
              <a:rPr lang="ru-RU" smtClean="0"/>
              <a:pPr/>
              <a:t>26.12.2019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B9AF41-CDCD-4F4F-B3BD-880359A564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DCFFE4-EC38-4D3F-AE37-07454313FA69}" type="datetimeFigureOut">
              <a:rPr lang="ru-RU" smtClean="0"/>
              <a:pPr/>
              <a:t>26.12.2019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B9AF41-CDCD-4F4F-B3BD-880359A564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1238" y="0"/>
            <a:ext cx="6096762" cy="9144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DCFFE4-EC38-4D3F-AE37-07454313FA69}" type="datetimeFigureOut">
              <a:rPr lang="ru-RU" smtClean="0"/>
              <a:pPr/>
              <a:t>26.12.2019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B9AF41-CDCD-4F4F-B3BD-880359A564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289037"/>
            <a:ext cx="2857500" cy="154940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42900" y="1875952"/>
            <a:ext cx="2857500" cy="931333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42900" y="2844801"/>
            <a:ext cx="6115050" cy="53234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DCFFE4-EC38-4D3F-AE37-07454313FA69}" type="datetimeFigureOut">
              <a:rPr lang="ru-RU" smtClean="0"/>
              <a:pPr/>
              <a:t>26.12.2019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B9AF41-CDCD-4F4F-B3BD-880359A564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15172" y="1422400"/>
            <a:ext cx="2057400" cy="26416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DCFFE4-EC38-4D3F-AE37-07454313FA69}" type="datetimeFigureOut">
              <a:rPr lang="ru-RU" smtClean="0"/>
              <a:pPr/>
              <a:t>26.12.2019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B9AF41-CDCD-4F4F-B3BD-880359A564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71500" y="1422400"/>
            <a:ext cx="3429000" cy="6096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28650" y="1524005"/>
            <a:ext cx="3314700" cy="468604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297544" y="1272455"/>
            <a:ext cx="514350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3752750" y="1249048"/>
            <a:ext cx="486918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8650" y="6400800"/>
            <a:ext cx="3314700" cy="1016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611945" y="-1087896"/>
            <a:ext cx="1229165" cy="2185183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26613" y="28137"/>
            <a:ext cx="1276643" cy="2269588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37161" y="1406770"/>
            <a:ext cx="844288" cy="1470165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759655" y="-72"/>
            <a:ext cx="6098345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76706" y="366184"/>
            <a:ext cx="5623560" cy="1524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076706" y="1930400"/>
            <a:ext cx="5623560" cy="64008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2686050" y="8407400"/>
            <a:ext cx="1600200" cy="63500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EDCFFE4-EC38-4D3F-AE37-07454313FA69}" type="datetimeFigureOut">
              <a:rPr lang="ru-RU" smtClean="0"/>
              <a:pPr/>
              <a:t>26.12.2019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4286250" y="8407400"/>
            <a:ext cx="2171700" cy="63500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6460236" y="8407400"/>
            <a:ext cx="342900" cy="63500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EB9AF41-CDCD-4F4F-B3BD-880359A564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hapeeva\Desktop\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9280" y="67233"/>
            <a:ext cx="831701" cy="760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Блок-схема: альтернативный процесс 3"/>
          <p:cNvSpPr/>
          <p:nvPr/>
        </p:nvSpPr>
        <p:spPr>
          <a:xfrm>
            <a:off x="836712" y="323528"/>
            <a:ext cx="5184000" cy="2232000"/>
          </a:xfrm>
          <a:prstGeom prst="flowChartAlternateProcess">
            <a:avLst/>
          </a:prstGeom>
          <a:ln w="571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85725" algn="ctr"/>
            <a:r>
              <a:rPr lang="ru-RU" sz="13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Досрочный период </a:t>
            </a:r>
          </a:p>
          <a:p>
            <a:pPr marL="85725"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апреля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</a:t>
            </a:r>
          </a:p>
          <a:p>
            <a:pPr marL="85725"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апреля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</a:t>
            </a:r>
          </a:p>
          <a:p>
            <a:pPr marL="85725"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апреля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обществознание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химия, литература, информатика и ИКТ</a:t>
            </a:r>
          </a:p>
          <a:p>
            <a:pPr marL="85725"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мая        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история, биология, физика, география, иностранные языки</a:t>
            </a:r>
          </a:p>
          <a:p>
            <a:pPr marL="85725" algn="ctr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Резервные дни</a:t>
            </a:r>
          </a:p>
          <a:p>
            <a:pPr marL="85725"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мая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</a:t>
            </a:r>
          </a:p>
          <a:p>
            <a:pPr marL="85725"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 мая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обществознание, химия, литература, информатика и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ИКТ</a:t>
            </a:r>
            <a:endParaRPr lang="ru-RU" sz="12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"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мая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история,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биология, физика, география, иностранные языки 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"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ru-RU" sz="1200" b="1" i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</a:t>
            </a:r>
          </a:p>
          <a:p>
            <a:pPr marL="85725"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</a:t>
            </a:r>
            <a:r>
              <a:rPr lang="ru-RU" sz="1200" b="1" i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мая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всем учебным предметам</a:t>
            </a:r>
            <a:endParaRPr lang="ru-RU" sz="1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1196752" y="2699792"/>
            <a:ext cx="5508024" cy="3456384"/>
          </a:xfrm>
          <a:prstGeom prst="flowChartAlternateProcess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79388" algn="ctr"/>
            <a:endParaRPr lang="ru-RU" sz="13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9388" algn="ctr"/>
            <a:r>
              <a:rPr lang="ru-RU" sz="13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период </a:t>
            </a:r>
          </a:p>
          <a:p>
            <a:pPr algn="just"/>
            <a:r>
              <a:rPr lang="ru-RU" sz="13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 </a:t>
            </a:r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мая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иностранные языки (письменно) </a:t>
            </a:r>
          </a:p>
          <a:p>
            <a:pPr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 мая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иностранные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языки (устно) (кроме ГВЭ)</a:t>
            </a:r>
          </a:p>
          <a:p>
            <a:pPr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 мая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история, физика, биология, химия</a:t>
            </a:r>
            <a:endParaRPr lang="ru-RU" sz="1200" b="1" i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 мая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обществознание, информатика и ИКТ, география, химия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мая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обществознание  </a:t>
            </a:r>
          </a:p>
          <a:p>
            <a:pPr algn="just"/>
            <a:r>
              <a:rPr lang="ru-RU" sz="1200" b="1" i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июня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</a:t>
            </a:r>
          </a:p>
          <a:p>
            <a:pPr algn="just"/>
            <a:r>
              <a:rPr lang="ru-RU" sz="1200" b="1" i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июня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литература, физика, география, информатика и ИКТ,</a:t>
            </a:r>
          </a:p>
          <a:p>
            <a:pPr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июня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</a:t>
            </a:r>
          </a:p>
          <a:p>
            <a:pPr algn="ctr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Резервные дни</a:t>
            </a:r>
          </a:p>
          <a:p>
            <a:pPr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200" b="1" i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июня 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всем учебным предметам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(кроме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русского языка,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математики)</a:t>
            </a:r>
          </a:p>
          <a:p>
            <a:pPr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 июня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</a:t>
            </a:r>
          </a:p>
          <a:p>
            <a:pPr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 </a:t>
            </a:r>
            <a:r>
              <a:rPr lang="ru-RU" sz="1200" b="1" i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июня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всем учебным предметам (кроме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русского языка,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математики) 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июня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июня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всем учебным предметам 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июня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всем учебным предметам </a:t>
            </a:r>
            <a:endParaRPr lang="ru-RU" sz="1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3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836712" y="6300192"/>
            <a:ext cx="5868064" cy="2736304"/>
          </a:xfrm>
          <a:prstGeom prst="flowChartAlternateProcess">
            <a:avLst/>
          </a:prstGeom>
          <a:ln w="571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3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3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Дополнительный период (сентябрьские сроки) </a:t>
            </a:r>
          </a:p>
          <a:p>
            <a:pPr algn="ctr"/>
            <a:endParaRPr lang="ru-RU" sz="13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сентября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</a:t>
            </a:r>
          </a:p>
          <a:p>
            <a:pPr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сентября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 </a:t>
            </a:r>
          </a:p>
          <a:p>
            <a:pPr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ru-RU" sz="1200" b="1" i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сентября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история, биология, физика, география</a:t>
            </a:r>
          </a:p>
          <a:p>
            <a:pPr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</a:t>
            </a:r>
            <a:r>
              <a:rPr lang="ru-RU" sz="1200" b="1" i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сентября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обществознание, химия, литература, информатика и ИКТ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b="1" i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иностранные языки </a:t>
            </a:r>
          </a:p>
          <a:p>
            <a:pPr algn="ctr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Резервные </a:t>
            </a:r>
            <a:r>
              <a:rPr lang="ru-RU" sz="1200" b="1" i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дни</a:t>
            </a:r>
          </a:p>
          <a:p>
            <a:pPr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</a:t>
            </a:r>
            <a:r>
              <a:rPr lang="ru-RU" sz="1200" b="1" i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ru-RU" sz="1200" b="1" i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</a:t>
            </a:r>
            <a:endParaRPr lang="ru-RU" sz="1200" b="1" i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</a:t>
            </a:r>
            <a:r>
              <a:rPr lang="ru-RU" sz="1200" b="1" i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всем учебным предметам (кроме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русского языка,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математики)</a:t>
            </a:r>
          </a:p>
          <a:p>
            <a:pPr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 </a:t>
            </a:r>
            <a:r>
              <a:rPr lang="ru-RU" sz="1200" b="1" i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всем учебным предметам (</a:t>
            </a:r>
            <a:r>
              <a:rPr 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кроме </a:t>
            </a:r>
            <a:r>
              <a:rPr lang="ru-RU" sz="1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русского языка,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математики)</a:t>
            </a:r>
          </a:p>
          <a:p>
            <a:pPr algn="just"/>
            <a:r>
              <a:rPr lang="ru-RU" sz="12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</a:t>
            </a:r>
            <a:r>
              <a:rPr lang="ru-RU" sz="1200" b="1" i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сентября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всем учебным предметам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4703" y="35496"/>
            <a:ext cx="4058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Расписание ГИА – 9 в 2020 </a:t>
            </a:r>
            <a:r>
              <a:rPr lang="ru-RU" sz="1600" b="1" i="1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                    </a:t>
            </a:r>
            <a:endParaRPr lang="ru-RU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897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A7401FC7EDCEE4584A75A528DEDA243" ma:contentTypeVersion="1" ma:contentTypeDescription="Создание документа." ma:contentTypeScope="" ma:versionID="8241d8367478483097c912b7489a12e9">
  <xsd:schema xmlns:xsd="http://www.w3.org/2001/XMLSchema" xmlns:xs="http://www.w3.org/2001/XMLSchema" xmlns:p="http://schemas.microsoft.com/office/2006/metadata/properties" xmlns:ns2="790c5408-51d9-4e10-9bd8-8c8141be4f06" targetNamespace="http://schemas.microsoft.com/office/2006/metadata/properties" ma:root="true" ma:fieldsID="e686ad7b5f1a86bb4d01c5ad15a5446a" ns2:_="">
    <xsd:import namespace="790c5408-51d9-4e10-9bd8-8c8141be4f0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0c5408-51d9-4e10-9bd8-8c8141be4f06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90c5408-51d9-4e10-9bd8-8c8141be4f06">S4PQ372FCS27-1370587531-604</_dlc_DocId>
    <_dlc_DocIdUrl xmlns="790c5408-51d9-4e10-9bd8-8c8141be4f06">
      <Url>http://xn--44-6kcadhwnl3cfdx.xn--p1ai/Mega/knjzhaj/_layouts/15/DocIdRedir.aspx?ID=S4PQ372FCS27-1370587531-604</Url>
      <Description>S4PQ372FCS27-1370587531-604</Description>
    </_dlc_DocIdUrl>
  </documentManagement>
</p:properties>
</file>

<file path=customXml/itemProps1.xml><?xml version="1.0" encoding="utf-8"?>
<ds:datastoreItem xmlns:ds="http://schemas.openxmlformats.org/officeDocument/2006/customXml" ds:itemID="{EBCE884E-EF77-4403-A506-B7076CDB8922}"/>
</file>

<file path=customXml/itemProps2.xml><?xml version="1.0" encoding="utf-8"?>
<ds:datastoreItem xmlns:ds="http://schemas.openxmlformats.org/officeDocument/2006/customXml" ds:itemID="{7F02B98B-1F90-4C30-BDED-E5CB58247CD9}"/>
</file>

<file path=customXml/itemProps3.xml><?xml version="1.0" encoding="utf-8"?>
<ds:datastoreItem xmlns:ds="http://schemas.openxmlformats.org/officeDocument/2006/customXml" ds:itemID="{CB6E4C1C-2F65-45AD-8317-540AA37914F0}"/>
</file>

<file path=customXml/itemProps4.xml><?xml version="1.0" encoding="utf-8"?>
<ds:datastoreItem xmlns:ds="http://schemas.openxmlformats.org/officeDocument/2006/customXml" ds:itemID="{224457C5-D61F-4754-8BB3-D166B8EA80C1}"/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262</TotalTime>
  <Words>264</Words>
  <Application>Microsoft Office PowerPoint</Application>
  <PresentationFormat>Экран (4:3)</PresentationFormat>
  <Paragraphs>44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Солнцестояние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 Шапеева</dc:creator>
  <cp:lastModifiedBy>Татьяна Журавлева</cp:lastModifiedBy>
  <cp:revision>34</cp:revision>
  <cp:lastPrinted>2019-09-13T08:14:15Z</cp:lastPrinted>
  <dcterms:created xsi:type="dcterms:W3CDTF">2017-10-23T07:24:19Z</dcterms:created>
  <dcterms:modified xsi:type="dcterms:W3CDTF">2019-12-26T11:34:14Z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0x0101004A7401FC7EDCEE4584A75A528DEDA243</vt:lpwstr>
  </property>
  <property fmtid="{D5CDD505-2E9C-101B-9397-08002B2CF9AE}" pid="3" name="_dlc_DocIdItemGuid">
    <vt:lpwstr>56a0009d-97f9-498b-8f6c-0640805d0449</vt:lpwstr>
  </property>
</Properties>
</file>