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7401FC7EDCEE4584A75A528DEDA243" ma:contentTypeVersion="1" ma:contentTypeDescription="Создание документа." ma:contentTypeScope="" ma:versionID="8241d8367478483097c912b7489a12e9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S4PQ372FCS27-1370587531-416</_dlc_DocId>
    <_dlc_DocIdUrl xmlns="790c5408-51d9-4e10-9bd8-8c8141be4f06">
      <Url>http://xn--44-6kcadhwnl3cfdx.xn--p1ai/Mega/knjzhaj/_layouts/15/DocIdRedir.aspx?ID=S4PQ372FCS27-1370587531-416</Url>
      <Description>S4PQ372FCS27-1370587531-416</Description>
    </_dlc_DocIdUrl>
  </documentManagement>
</p:properties>
</file>

<file path=customXml/itemProps1.xml><?xml version="1.0" encoding="utf-8"?>
<ds:datastoreItem xmlns:ds="http://schemas.openxmlformats.org/officeDocument/2006/customXml" ds:itemID="{30169E07-0B1A-4973-95BA-C9194BBD68D1}"/>
</file>

<file path=customXml/itemProps2.xml><?xml version="1.0" encoding="utf-8"?>
<ds:datastoreItem xmlns:ds="http://schemas.openxmlformats.org/officeDocument/2006/customXml" ds:itemID="{E069F885-5473-4E35-B63C-2E9E260273AD}"/>
</file>

<file path=customXml/itemProps3.xml><?xml version="1.0" encoding="utf-8"?>
<ds:datastoreItem xmlns:ds="http://schemas.openxmlformats.org/officeDocument/2006/customXml" ds:itemID="{0E3B0CF3-61F9-447E-A1CB-BF10788EB888}"/>
</file>

<file path=customXml/itemProps4.xml><?xml version="1.0" encoding="utf-8"?>
<ds:datastoreItem xmlns:ds="http://schemas.openxmlformats.org/officeDocument/2006/customXml" ds:itemID="{6E815A1C-3396-4DC7-A4D5-75DA4BA4E06B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0x0101004A7401FC7EDCEE4584A75A528DEDA243</vt:lpwstr>
  </property>
  <property fmtid="{D5CDD505-2E9C-101B-9397-08002B2CF9AE}" pid="3" name="_dlc_DocIdItemGuid">
    <vt:lpwstr>13b55a0c-488c-440f-8a8b-7977cf187028</vt:lpwstr>
  </property>
</Properties>
</file>