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4" r:id="rId2"/>
    <p:sldId id="265" r:id="rId3"/>
    <p:sldId id="256" r:id="rId4"/>
    <p:sldId id="268" r:id="rId5"/>
    <p:sldId id="258" r:id="rId6"/>
    <p:sldId id="257" r:id="rId7"/>
    <p:sldId id="259" r:id="rId8"/>
    <p:sldId id="260" r:id="rId9"/>
    <p:sldId id="261" r:id="rId10"/>
    <p:sldId id="263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5E56446-A257-4AA2-8FE2-7BD468191F48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4B7A337-83F0-48F4-885B-BCB90944B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E56446-A257-4AA2-8FE2-7BD468191F48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B7A337-83F0-48F4-885B-BCB90944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E56446-A257-4AA2-8FE2-7BD468191F48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B7A337-83F0-48F4-885B-BCB90944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E56446-A257-4AA2-8FE2-7BD468191F48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B7A337-83F0-48F4-885B-BCB90944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5E56446-A257-4AA2-8FE2-7BD468191F48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4B7A337-83F0-48F4-885B-BCB90944B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E56446-A257-4AA2-8FE2-7BD468191F48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4B7A337-83F0-48F4-885B-BCB90944B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E56446-A257-4AA2-8FE2-7BD468191F48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4B7A337-83F0-48F4-885B-BCB90944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E56446-A257-4AA2-8FE2-7BD468191F48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B7A337-83F0-48F4-885B-BCB90944B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E56446-A257-4AA2-8FE2-7BD468191F48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B7A337-83F0-48F4-885B-BCB90944B3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5E56446-A257-4AA2-8FE2-7BD468191F48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4B7A337-83F0-48F4-885B-BCB90944B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5E56446-A257-4AA2-8FE2-7BD468191F48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4B7A337-83F0-48F4-885B-BCB90944B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5E56446-A257-4AA2-8FE2-7BD468191F48}" type="datetimeFigureOut">
              <a:rPr lang="ru-RU" smtClean="0"/>
              <a:pPr/>
              <a:t>27.04.2023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4B7A337-83F0-48F4-885B-BCB90944B3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0"/>
            <a:ext cx="8229600" cy="426244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C00000"/>
                </a:solidFill>
              </a:rPr>
              <a:t>Проектно-исследовательская работа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Тема: «Путеводитель по селу Никола </a:t>
            </a:r>
            <a:r>
              <a:rPr lang="ru-RU" b="1" dirty="0" err="1" smtClean="0">
                <a:solidFill>
                  <a:srgbClr val="C00000"/>
                </a:solidFill>
              </a:rPr>
              <a:t>Межевского</a:t>
            </a:r>
            <a:r>
              <a:rPr lang="ru-RU" b="1" dirty="0" smtClean="0">
                <a:solidFill>
                  <a:srgbClr val="C00000"/>
                </a:solidFill>
              </a:rPr>
              <a:t> района Костромской области 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Экскурсия по селу Никола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s://sun9-36.userapi.com/impg/HlkPOtGRHBPRxEvY9xL5FZtm5CBy22O1Pydb5w/cX31IOgJS5U.jpg?size=2560x1922&amp;quality=95&amp;sign=96660d279cd3b1a2deec267660a59663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450059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un9-77.userapi.com/impg/kuNX8WShSIlAanWtVkZCxtIv-VnNXdH4tTu-HA/8EMOJ3FUhpU.jpg?size=2560x1922&amp;quality=95&amp;sign=6231f42edd4a7a3095957cd58b4386cd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643314"/>
            <a:ext cx="4006875" cy="291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Путеводитель по селу Никола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G:\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900115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Путеводитель по селу Никола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G:\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57256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un9-77.userapi.com/impg/kuNX8WShSIlAanWtVkZCxtIv-VnNXdH4tTu-HA/8EMOJ3FUhpU.jpg?size=2560x1922&amp;quality=95&amp;sign=6231f42edd4a7a3095957cd58b4386cd&amp;type=alb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8293155" cy="627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Цели и задачи работы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743781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70000"/>
              </a:lnSpc>
            </a:pPr>
            <a:r>
              <a:rPr lang="ru-RU" sz="4900" b="1" dirty="0" smtClean="0"/>
              <a:t>Цель исследования: </a:t>
            </a:r>
            <a:r>
              <a:rPr lang="ru-RU" sz="4900" dirty="0" smtClean="0"/>
              <a:t>изучить информацию о достопримечательностях моего родного края села Никола и способствовать развитию туризма в </a:t>
            </a:r>
            <a:r>
              <a:rPr lang="ru-RU" sz="4900" dirty="0" err="1" smtClean="0"/>
              <a:t>Межевском</a:t>
            </a:r>
            <a:r>
              <a:rPr lang="ru-RU" sz="4900" dirty="0" smtClean="0"/>
              <a:t> крае.</a:t>
            </a:r>
          </a:p>
          <a:p>
            <a:pPr>
              <a:lnSpc>
                <a:spcPct val="170000"/>
              </a:lnSpc>
            </a:pPr>
            <a:r>
              <a:rPr lang="ru-RU" sz="4900" b="1" dirty="0" smtClean="0"/>
              <a:t>Задачи:</a:t>
            </a:r>
          </a:p>
          <a:p>
            <a:pPr>
              <a:lnSpc>
                <a:spcPct val="170000"/>
              </a:lnSpc>
            </a:pPr>
            <a:r>
              <a:rPr lang="ru-RU" sz="4900" dirty="0" smtClean="0"/>
              <a:t>1) Познакомиться с историей  села Никола </a:t>
            </a:r>
            <a:r>
              <a:rPr lang="ru-RU" sz="4900" dirty="0" err="1" smtClean="0"/>
              <a:t>Межевского</a:t>
            </a:r>
            <a:r>
              <a:rPr lang="ru-RU" sz="4900" dirty="0" smtClean="0"/>
              <a:t> района Костромской области </a:t>
            </a:r>
          </a:p>
          <a:p>
            <a:pPr>
              <a:lnSpc>
                <a:spcPct val="170000"/>
              </a:lnSpc>
            </a:pPr>
            <a:r>
              <a:rPr lang="ru-RU" sz="4900" dirty="0" smtClean="0"/>
              <a:t>2) Узнать какие достопримечательности есть в нашем селе. </a:t>
            </a:r>
          </a:p>
          <a:p>
            <a:pPr>
              <a:lnSpc>
                <a:spcPct val="170000"/>
              </a:lnSpc>
            </a:pPr>
            <a:r>
              <a:rPr lang="ru-RU" sz="4900" dirty="0" smtClean="0"/>
              <a:t>3) Составить описание самых главных достопримечательностей с. Никола</a:t>
            </a:r>
          </a:p>
          <a:p>
            <a:pPr>
              <a:lnSpc>
                <a:spcPct val="170000"/>
              </a:lnSpc>
            </a:pPr>
            <a:r>
              <a:rPr lang="ru-RU" sz="4900" dirty="0" smtClean="0"/>
              <a:t>3)Составить путеводитель по селу </a:t>
            </a:r>
            <a:r>
              <a:rPr lang="ru-RU" sz="4900" dirty="0" err="1" smtClean="0"/>
              <a:t>Межевского</a:t>
            </a:r>
            <a:r>
              <a:rPr lang="ru-RU" sz="4900" dirty="0" smtClean="0"/>
              <a:t> района Костромской области.</a:t>
            </a:r>
          </a:p>
          <a:p>
            <a:pPr>
              <a:lnSpc>
                <a:spcPct val="170000"/>
              </a:lnSpc>
            </a:pPr>
            <a:r>
              <a:rPr lang="ru-RU" sz="4900" dirty="0" smtClean="0"/>
              <a:t>4)Провести экскурсии по селу Никола.</a:t>
            </a:r>
          </a:p>
          <a:p>
            <a:pPr>
              <a:lnSpc>
                <a:spcPct val="170000"/>
              </a:lnSpc>
            </a:pPr>
            <a:r>
              <a:rPr lang="ru-RU" sz="4900" b="1" dirty="0" smtClean="0"/>
              <a:t>Гипотеза</a:t>
            </a:r>
            <a:r>
              <a:rPr lang="ru-RU" sz="4900" dirty="0" smtClean="0"/>
              <a:t>: я предполагаю, что история интересна не только мне, но и жителям села Никола моим сверстникам, людям,  приезжающим из других городов и сёл.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Путеводитель по селу Никола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JCCXxzkqb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105472"/>
            <a:ext cx="7848872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Река Никольская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aaHoKC_BL-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412776"/>
            <a:ext cx="7947992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Усадьба Толстых. </a:t>
            </a:r>
            <a:r>
              <a:rPr lang="ru-RU" smtClean="0"/>
              <a:t>Графский парк </a:t>
            </a:r>
            <a:endParaRPr lang="ru-RU" dirty="0"/>
          </a:p>
        </p:txBody>
      </p:sp>
      <p:pic>
        <p:nvPicPr>
          <p:cNvPr id="4" name="Picture 1" descr="P82301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93880" y="1646238"/>
            <a:ext cx="435623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 Дубровина.</a:t>
            </a:r>
            <a:endParaRPr lang="ru-RU" dirty="0"/>
          </a:p>
        </p:txBody>
      </p:sp>
      <p:pic>
        <p:nvPicPr>
          <p:cNvPr id="4" name="Содержимое 3" descr="SDC10627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77638" y="1646238"/>
            <a:ext cx="658872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Церковь и церковный парк </a:t>
            </a:r>
            <a:endParaRPr lang="ru-RU" dirty="0"/>
          </a:p>
        </p:txBody>
      </p:sp>
      <p:pic>
        <p:nvPicPr>
          <p:cNvPr id="6" name="Содержимое 5" descr="SDC106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646238"/>
            <a:ext cx="6034616" cy="4525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Парк Победы</a:t>
            </a:r>
            <a:endParaRPr lang="ru-RU" dirty="0"/>
          </a:p>
        </p:txBody>
      </p:sp>
      <p:pic>
        <p:nvPicPr>
          <p:cNvPr id="6" name="Содержимое 5" descr="SDC110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7416823" cy="4785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Река Межа</a:t>
            </a:r>
            <a:endParaRPr lang="ru-RU" dirty="0"/>
          </a:p>
        </p:txBody>
      </p:sp>
      <p:pic>
        <p:nvPicPr>
          <p:cNvPr id="4" name="Содержимое 3" descr="JYkEpcX--F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7337" y="1646238"/>
            <a:ext cx="7389326" cy="4525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3">
      <a:dk1>
        <a:sysClr val="windowText" lastClr="000000"/>
      </a:dk1>
      <a:lt1>
        <a:srgbClr val="000000"/>
      </a:lt1>
      <a:dk2>
        <a:srgbClr val="D3ECB9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F2DB669A5D375448E803FB8FB605213" ma:contentTypeVersion="1" ma:contentTypeDescription="Создание документа." ma:contentTypeScope="" ma:versionID="4a0425a56bbbefdf869d96c5087adf77">
  <xsd:schema xmlns:xsd="http://www.w3.org/2001/XMLSchema" xmlns:xs="http://www.w3.org/2001/XMLSchema" xmlns:p="http://schemas.microsoft.com/office/2006/metadata/properties" xmlns:ns2="790c5408-51d9-4e10-9bd8-8c8141be4f06" targetNamespace="http://schemas.microsoft.com/office/2006/metadata/properties" ma:root="true" ma:fieldsID="e686ad7b5f1a86bb4d01c5ad15a5446a" ns2:_="">
    <xsd:import namespace="790c5408-51d9-4e10-9bd8-8c8141be4f0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0c5408-51d9-4e10-9bd8-8c8141be4f0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90c5408-51d9-4e10-9bd8-8c8141be4f06">S4PQ372FCS27-246077083-829</_dlc_DocId>
    <_dlc_DocIdUrl xmlns="790c5408-51d9-4e10-9bd8-8c8141be4f06">
      <Url>http://www.eduportal44.ru/Mega/Nik/_layouts/15/DocIdRedir.aspx?ID=S4PQ372FCS27-246077083-829</Url>
      <Description>S4PQ372FCS27-246077083-829</Description>
    </_dlc_DocIdUrl>
  </documentManagement>
</p:properties>
</file>

<file path=customXml/itemProps1.xml><?xml version="1.0" encoding="utf-8"?>
<ds:datastoreItem xmlns:ds="http://schemas.openxmlformats.org/officeDocument/2006/customXml" ds:itemID="{4B1AAFEF-DCE2-42B9-A067-CF20AC4E36C4}"/>
</file>

<file path=customXml/itemProps2.xml><?xml version="1.0" encoding="utf-8"?>
<ds:datastoreItem xmlns:ds="http://schemas.openxmlformats.org/officeDocument/2006/customXml" ds:itemID="{4D7AA947-E02C-4949-B91D-7F596DAB6E6C}"/>
</file>

<file path=customXml/itemProps3.xml><?xml version="1.0" encoding="utf-8"?>
<ds:datastoreItem xmlns:ds="http://schemas.openxmlformats.org/officeDocument/2006/customXml" ds:itemID="{C653E269-CA4A-4612-A76D-C1086B5DE672}"/>
</file>

<file path=customXml/itemProps4.xml><?xml version="1.0" encoding="utf-8"?>
<ds:datastoreItem xmlns:ds="http://schemas.openxmlformats.org/officeDocument/2006/customXml" ds:itemID="{6626757E-889B-43C6-B16E-038BB67D06A3}"/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101</TotalTime>
  <Words>135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Литейная</vt:lpstr>
      <vt:lpstr>  Проектно-исследовательская работа Тема: «Путеводитель по селу Никола Межевского района Костромской области » </vt:lpstr>
      <vt:lpstr>Цели и задачи работы </vt:lpstr>
      <vt:lpstr>Путеводитель по селу Никола</vt:lpstr>
      <vt:lpstr>Река Никольская</vt:lpstr>
      <vt:lpstr>Усадьба Толстых. Графский парк </vt:lpstr>
      <vt:lpstr>Дом Дубровина.</vt:lpstr>
      <vt:lpstr>Церковь и церковный парк </vt:lpstr>
      <vt:lpstr>Парк Победы</vt:lpstr>
      <vt:lpstr>Река Межа</vt:lpstr>
      <vt:lpstr>Экскурсия по селу Никола</vt:lpstr>
      <vt:lpstr>Путеводитель по селу Никола </vt:lpstr>
      <vt:lpstr>Путеводитель по селу Никола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Путеводитель по селу Никола</dc:title>
  <dc:creator>Пользователь</dc:creator>
  <cp:lastModifiedBy>Пользователь</cp:lastModifiedBy>
  <cp:revision>12</cp:revision>
  <dcterms:created xsi:type="dcterms:W3CDTF">2023-04-22T16:13:00Z</dcterms:created>
  <dcterms:modified xsi:type="dcterms:W3CDTF">2023-04-27T12:13:02Z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0x0101006F2DB669A5D375448E803FB8FB605213</vt:lpwstr>
  </property>
  <property fmtid="{D5CDD505-2E9C-101B-9397-08002B2CF9AE}" pid="3" name="_dlc_DocIdItemGuid">
    <vt:lpwstr>f0ef15b0-8944-4bf8-8375-caadacfad3e4</vt:lpwstr>
  </property>
</Properties>
</file>